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66" r:id="rId2"/>
    <p:sldId id="269" r:id="rId3"/>
    <p:sldId id="275" r:id="rId4"/>
    <p:sldId id="272" r:id="rId5"/>
    <p:sldId id="273" r:id="rId6"/>
    <p:sldId id="274" r:id="rId7"/>
    <p:sldId id="270" r:id="rId8"/>
    <p:sldId id="264" r:id="rId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155">
          <p15:clr>
            <a:srgbClr val="A4A3A4"/>
          </p15:clr>
        </p15:guide>
        <p15:guide id="4" orient="horz" pos="443">
          <p15:clr>
            <a:srgbClr val="A4A3A4"/>
          </p15:clr>
        </p15:guide>
        <p15:guide id="5" orient="horz" pos="812">
          <p15:clr>
            <a:srgbClr val="A4A3A4"/>
          </p15:clr>
        </p15:guide>
        <p15:guide id="6" orient="horz" pos="806">
          <p15:clr>
            <a:srgbClr val="A4A3A4"/>
          </p15:clr>
        </p15:guide>
        <p15:guide id="7" orient="horz" pos="872">
          <p15:clr>
            <a:srgbClr val="A4A3A4"/>
          </p15:clr>
        </p15:guide>
        <p15:guide id="8" pos="4412">
          <p15:clr>
            <a:srgbClr val="A4A3A4"/>
          </p15:clr>
        </p15:guide>
        <p15:guide id="9" pos="3434">
          <p15:clr>
            <a:srgbClr val="A4A3A4"/>
          </p15:clr>
        </p15:guide>
        <p15:guide id="10" pos="150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4A999"/>
    <a:srgbClr val="45802F"/>
    <a:srgbClr val="535353"/>
    <a:srgbClr val="EE6907"/>
    <a:srgbClr val="0679AC"/>
    <a:srgbClr val="FF33CC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00" autoAdjust="0"/>
    <p:restoredTop sz="93796" autoAdjust="0"/>
  </p:normalViewPr>
  <p:slideViewPr>
    <p:cSldViewPr snapToGrid="0" showGuides="1">
      <p:cViewPr varScale="1">
        <p:scale>
          <a:sx n="104" d="100"/>
          <a:sy n="104" d="100"/>
        </p:scale>
        <p:origin x="1332" y="108"/>
      </p:cViewPr>
      <p:guideLst>
        <p:guide orient="horz" pos="2160"/>
        <p:guide pos="2880"/>
        <p:guide orient="horz" pos="2155"/>
        <p:guide orient="horz" pos="443"/>
        <p:guide orient="horz" pos="812"/>
        <p:guide orient="horz" pos="806"/>
        <p:guide orient="horz" pos="872"/>
        <p:guide pos="4412"/>
        <p:guide pos="3434"/>
        <p:guide pos="150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4" d="100"/>
          <a:sy n="84" d="100"/>
        </p:scale>
        <p:origin x="319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san Hedelin Dalum (SUHD) | VIA" userId="028d82c6-c1bb-4e18-b13c-9468164d6bf4" providerId="ADAL" clId="{1CF7D80A-5328-F347-95A8-0C23ED93426E}"/>
    <pc:docChg chg="custSel addSld delSld modSld sldOrd">
      <pc:chgData name="Susan Hedelin Dalum (SUHD) | VIA" userId="028d82c6-c1bb-4e18-b13c-9468164d6bf4" providerId="ADAL" clId="{1CF7D80A-5328-F347-95A8-0C23ED93426E}" dt="2018-02-27T17:38:09.882" v="936" actId="1076"/>
      <pc:docMkLst>
        <pc:docMk/>
      </pc:docMkLst>
      <pc:sldChg chg="del">
        <pc:chgData name="Susan Hedelin Dalum (SUHD) | VIA" userId="028d82c6-c1bb-4e18-b13c-9468164d6bf4" providerId="ADAL" clId="{1CF7D80A-5328-F347-95A8-0C23ED93426E}" dt="2018-02-27T17:17:09.580" v="385" actId="2696"/>
        <pc:sldMkLst>
          <pc:docMk/>
          <pc:sldMk cId="4012734088" sldId="262"/>
        </pc:sldMkLst>
      </pc:sldChg>
      <pc:sldChg chg="del">
        <pc:chgData name="Susan Hedelin Dalum (SUHD) | VIA" userId="028d82c6-c1bb-4e18-b13c-9468164d6bf4" providerId="ADAL" clId="{1CF7D80A-5328-F347-95A8-0C23ED93426E}" dt="2018-02-27T17:17:07.033" v="384" actId="2696"/>
        <pc:sldMkLst>
          <pc:docMk/>
          <pc:sldMk cId="1976640374" sldId="263"/>
        </pc:sldMkLst>
      </pc:sldChg>
      <pc:sldChg chg="modSp">
        <pc:chgData name="Susan Hedelin Dalum (SUHD) | VIA" userId="028d82c6-c1bb-4e18-b13c-9468164d6bf4" providerId="ADAL" clId="{1CF7D80A-5328-F347-95A8-0C23ED93426E}" dt="2018-01-30T16:21:33.845" v="33" actId="20577"/>
        <pc:sldMkLst>
          <pc:docMk/>
          <pc:sldMk cId="3447821248" sldId="266"/>
        </pc:sldMkLst>
        <pc:spChg chg="mod">
          <ac:chgData name="Susan Hedelin Dalum (SUHD) | VIA" userId="028d82c6-c1bb-4e18-b13c-9468164d6bf4" providerId="ADAL" clId="{1CF7D80A-5328-F347-95A8-0C23ED93426E}" dt="2018-01-30T16:21:33.845" v="33" actId="20577"/>
          <ac:spMkLst>
            <pc:docMk/>
            <pc:sldMk cId="3447821248" sldId="266"/>
            <ac:spMk id="8" creationId="{00000000-0000-0000-0000-000000000000}"/>
          </ac:spMkLst>
        </pc:spChg>
      </pc:sldChg>
      <pc:sldChg chg="addSp delSp modSp ord">
        <pc:chgData name="Susan Hedelin Dalum (SUHD) | VIA" userId="028d82c6-c1bb-4e18-b13c-9468164d6bf4" providerId="ADAL" clId="{1CF7D80A-5328-F347-95A8-0C23ED93426E}" dt="2018-02-27T17:38:09.882" v="936" actId="1076"/>
        <pc:sldMkLst>
          <pc:docMk/>
          <pc:sldMk cId="1334768432" sldId="269"/>
        </pc:sldMkLst>
        <pc:spChg chg="add mod">
          <ac:chgData name="Susan Hedelin Dalum (SUHD) | VIA" userId="028d82c6-c1bb-4e18-b13c-9468164d6bf4" providerId="ADAL" clId="{1CF7D80A-5328-F347-95A8-0C23ED93426E}" dt="2018-02-27T17:36:55.654" v="874" actId="1076"/>
          <ac:spMkLst>
            <pc:docMk/>
            <pc:sldMk cId="1334768432" sldId="269"/>
            <ac:spMk id="4" creationId="{AD855929-C46B-EA4F-B450-A458284513B0}"/>
          </ac:spMkLst>
        </pc:spChg>
        <pc:spChg chg="del">
          <ac:chgData name="Susan Hedelin Dalum (SUHD) | VIA" userId="028d82c6-c1bb-4e18-b13c-9468164d6bf4" providerId="ADAL" clId="{1CF7D80A-5328-F347-95A8-0C23ED93426E}" dt="2018-01-30T16:23:35.291" v="39" actId="478"/>
          <ac:spMkLst>
            <pc:docMk/>
            <pc:sldMk cId="1334768432" sldId="269"/>
            <ac:spMk id="5" creationId="{00000000-0000-0000-0000-000000000000}"/>
          </ac:spMkLst>
        </pc:spChg>
        <pc:spChg chg="del">
          <ac:chgData name="Susan Hedelin Dalum (SUHD) | VIA" userId="028d82c6-c1bb-4e18-b13c-9468164d6bf4" providerId="ADAL" clId="{1CF7D80A-5328-F347-95A8-0C23ED93426E}" dt="2018-01-30T16:22:57.736" v="36" actId="478"/>
          <ac:spMkLst>
            <pc:docMk/>
            <pc:sldMk cId="1334768432" sldId="269"/>
            <ac:spMk id="6" creationId="{00000000-0000-0000-0000-000000000000}"/>
          </ac:spMkLst>
        </pc:spChg>
        <pc:spChg chg="add mod">
          <ac:chgData name="Susan Hedelin Dalum (SUHD) | VIA" userId="028d82c6-c1bb-4e18-b13c-9468164d6bf4" providerId="ADAL" clId="{1CF7D80A-5328-F347-95A8-0C23ED93426E}" dt="2018-02-27T17:37:04.699" v="875" actId="1076"/>
          <ac:spMkLst>
            <pc:docMk/>
            <pc:sldMk cId="1334768432" sldId="269"/>
            <ac:spMk id="6" creationId="{1EFA1364-3F1C-0C42-AD60-1CA96518BC30}"/>
          </ac:spMkLst>
        </pc:spChg>
        <pc:spChg chg="del">
          <ac:chgData name="Susan Hedelin Dalum (SUHD) | VIA" userId="028d82c6-c1bb-4e18-b13c-9468164d6bf4" providerId="ADAL" clId="{1CF7D80A-5328-F347-95A8-0C23ED93426E}" dt="2018-01-30T16:22:43.347" v="35" actId="478"/>
          <ac:spMkLst>
            <pc:docMk/>
            <pc:sldMk cId="1334768432" sldId="269"/>
            <ac:spMk id="7" creationId="{00000000-0000-0000-0000-000000000000}"/>
          </ac:spMkLst>
        </pc:spChg>
        <pc:spChg chg="add mod">
          <ac:chgData name="Susan Hedelin Dalum (SUHD) | VIA" userId="028d82c6-c1bb-4e18-b13c-9468164d6bf4" providerId="ADAL" clId="{1CF7D80A-5328-F347-95A8-0C23ED93426E}" dt="2018-02-27T17:36:50.647" v="873" actId="1076"/>
          <ac:spMkLst>
            <pc:docMk/>
            <pc:sldMk cId="1334768432" sldId="269"/>
            <ac:spMk id="7" creationId="{A101BE7F-B551-674B-A753-C62BBDB40350}"/>
          </ac:spMkLst>
        </pc:spChg>
        <pc:spChg chg="add mod">
          <ac:chgData name="Susan Hedelin Dalum (SUHD) | VIA" userId="028d82c6-c1bb-4e18-b13c-9468164d6bf4" providerId="ADAL" clId="{1CF7D80A-5328-F347-95A8-0C23ED93426E}" dt="2018-02-27T17:38:09.882" v="936" actId="1076"/>
          <ac:spMkLst>
            <pc:docMk/>
            <pc:sldMk cId="1334768432" sldId="269"/>
            <ac:spMk id="9" creationId="{7D0C92D3-F03D-0240-9B24-910CAB07B99A}"/>
          </ac:spMkLst>
        </pc:spChg>
        <pc:graphicFrameChg chg="add mod">
          <ac:chgData name="Susan Hedelin Dalum (SUHD) | VIA" userId="028d82c6-c1bb-4e18-b13c-9468164d6bf4" providerId="ADAL" clId="{1CF7D80A-5328-F347-95A8-0C23ED93426E}" dt="2018-02-27T17:35:40.165" v="820" actId="1076"/>
          <ac:graphicFrameMkLst>
            <pc:docMk/>
            <pc:sldMk cId="1334768432" sldId="269"/>
            <ac:graphicFrameMk id="3" creationId="{8F21030B-4C73-404B-993E-1084D123D191}"/>
          </ac:graphicFrameMkLst>
        </pc:graphicFrameChg>
      </pc:sldChg>
      <pc:sldChg chg="addSp delSp modSp add">
        <pc:chgData name="Susan Hedelin Dalum (SUHD) | VIA" userId="028d82c6-c1bb-4e18-b13c-9468164d6bf4" providerId="ADAL" clId="{1CF7D80A-5328-F347-95A8-0C23ED93426E}" dt="2018-02-27T17:26:47.879" v="658"/>
        <pc:sldMkLst>
          <pc:docMk/>
          <pc:sldMk cId="819047797" sldId="271"/>
        </pc:sldMkLst>
        <pc:spChg chg="del">
          <ac:chgData name="Susan Hedelin Dalum (SUHD) | VIA" userId="028d82c6-c1bb-4e18-b13c-9468164d6bf4" providerId="ADAL" clId="{1CF7D80A-5328-F347-95A8-0C23ED93426E}" dt="2018-02-27T17:01:17.759" v="129" actId="478"/>
          <ac:spMkLst>
            <pc:docMk/>
            <pc:sldMk cId="819047797" sldId="271"/>
            <ac:spMk id="2" creationId="{BAAD332B-D36D-EA4E-97D4-90A7B87153F5}"/>
          </ac:spMkLst>
        </pc:spChg>
        <pc:spChg chg="mod">
          <ac:chgData name="Susan Hedelin Dalum (SUHD) | VIA" userId="028d82c6-c1bb-4e18-b13c-9468164d6bf4" providerId="ADAL" clId="{1CF7D80A-5328-F347-95A8-0C23ED93426E}" dt="2018-02-27T17:01:06.211" v="128" actId="20577"/>
          <ac:spMkLst>
            <pc:docMk/>
            <pc:sldMk cId="819047797" sldId="271"/>
            <ac:spMk id="3" creationId="{DE839A10-2187-E942-9B8A-CFA5C7F5DE18}"/>
          </ac:spMkLst>
        </pc:spChg>
        <pc:spChg chg="del">
          <ac:chgData name="Susan Hedelin Dalum (SUHD) | VIA" userId="028d82c6-c1bb-4e18-b13c-9468164d6bf4" providerId="ADAL" clId="{1CF7D80A-5328-F347-95A8-0C23ED93426E}" dt="2018-02-27T17:04:59.819" v="175" actId="478"/>
          <ac:spMkLst>
            <pc:docMk/>
            <pc:sldMk cId="819047797" sldId="271"/>
            <ac:spMk id="4" creationId="{ED15CE6E-5439-2A40-B08A-664391C2F494}"/>
          </ac:spMkLst>
        </pc:spChg>
        <pc:graphicFrameChg chg="add mod">
          <ac:chgData name="Susan Hedelin Dalum (SUHD) | VIA" userId="028d82c6-c1bb-4e18-b13c-9468164d6bf4" providerId="ADAL" clId="{1CF7D80A-5328-F347-95A8-0C23ED93426E}" dt="2018-02-27T17:26:47.879" v="658"/>
          <ac:graphicFrameMkLst>
            <pc:docMk/>
            <pc:sldMk cId="819047797" sldId="271"/>
            <ac:graphicFrameMk id="7" creationId="{BE592DE4-F9E5-1047-9E91-AE850F6747CC}"/>
          </ac:graphicFrameMkLst>
        </pc:graphicFrameChg>
      </pc:sldChg>
      <pc:sldChg chg="modSp add">
        <pc:chgData name="Susan Hedelin Dalum (SUHD) | VIA" userId="028d82c6-c1bb-4e18-b13c-9468164d6bf4" providerId="ADAL" clId="{1CF7D80A-5328-F347-95A8-0C23ED93426E}" dt="2018-02-27T17:28:43.270" v="740"/>
        <pc:sldMkLst>
          <pc:docMk/>
          <pc:sldMk cId="2965808354" sldId="272"/>
        </pc:sldMkLst>
        <pc:spChg chg="mod">
          <ac:chgData name="Susan Hedelin Dalum (SUHD) | VIA" userId="028d82c6-c1bb-4e18-b13c-9468164d6bf4" providerId="ADAL" clId="{1CF7D80A-5328-F347-95A8-0C23ED93426E}" dt="2018-02-27T17:27:00.512" v="660" actId="20577"/>
          <ac:spMkLst>
            <pc:docMk/>
            <pc:sldMk cId="2965808354" sldId="272"/>
            <ac:spMk id="3" creationId="{DE839A10-2187-E942-9B8A-CFA5C7F5DE18}"/>
          </ac:spMkLst>
        </pc:spChg>
        <pc:graphicFrameChg chg="mod">
          <ac:chgData name="Susan Hedelin Dalum (SUHD) | VIA" userId="028d82c6-c1bb-4e18-b13c-9468164d6bf4" providerId="ADAL" clId="{1CF7D80A-5328-F347-95A8-0C23ED93426E}" dt="2018-02-27T17:28:43.270" v="740"/>
          <ac:graphicFrameMkLst>
            <pc:docMk/>
            <pc:sldMk cId="2965808354" sldId="272"/>
            <ac:graphicFrameMk id="7" creationId="{BE592DE4-F9E5-1047-9E91-AE850F6747CC}"/>
          </ac:graphicFrameMkLst>
        </pc:graphicFrameChg>
      </pc:sldChg>
      <pc:sldChg chg="modSp add">
        <pc:chgData name="Susan Hedelin Dalum (SUHD) | VIA" userId="028d82c6-c1bb-4e18-b13c-9468164d6bf4" providerId="ADAL" clId="{1CF7D80A-5328-F347-95A8-0C23ED93426E}" dt="2018-02-27T17:26:23.826" v="642"/>
        <pc:sldMkLst>
          <pc:docMk/>
          <pc:sldMk cId="2930455893" sldId="273"/>
        </pc:sldMkLst>
        <pc:spChg chg="mod">
          <ac:chgData name="Susan Hedelin Dalum (SUHD) | VIA" userId="028d82c6-c1bb-4e18-b13c-9468164d6bf4" providerId="ADAL" clId="{1CF7D80A-5328-F347-95A8-0C23ED93426E}" dt="2018-02-27T17:20:56.441" v="405" actId="20577"/>
          <ac:spMkLst>
            <pc:docMk/>
            <pc:sldMk cId="2930455893" sldId="273"/>
            <ac:spMk id="3" creationId="{DE839A10-2187-E942-9B8A-CFA5C7F5DE18}"/>
          </ac:spMkLst>
        </pc:spChg>
        <pc:graphicFrameChg chg="mod">
          <ac:chgData name="Susan Hedelin Dalum (SUHD) | VIA" userId="028d82c6-c1bb-4e18-b13c-9468164d6bf4" providerId="ADAL" clId="{1CF7D80A-5328-F347-95A8-0C23ED93426E}" dt="2018-02-27T17:26:23.826" v="642"/>
          <ac:graphicFrameMkLst>
            <pc:docMk/>
            <pc:sldMk cId="2930455893" sldId="273"/>
            <ac:graphicFrameMk id="7" creationId="{BE592DE4-F9E5-1047-9E91-AE850F6747CC}"/>
          </ac:graphicFrameMkLst>
        </pc:graphicFrameChg>
      </pc:sldChg>
      <pc:sldChg chg="modSp add">
        <pc:chgData name="Susan Hedelin Dalum (SUHD) | VIA" userId="028d82c6-c1bb-4e18-b13c-9468164d6bf4" providerId="ADAL" clId="{1CF7D80A-5328-F347-95A8-0C23ED93426E}" dt="2018-02-27T17:26:10.191" v="621"/>
        <pc:sldMkLst>
          <pc:docMk/>
          <pc:sldMk cId="1594728840" sldId="274"/>
        </pc:sldMkLst>
        <pc:spChg chg="mod">
          <ac:chgData name="Susan Hedelin Dalum (SUHD) | VIA" userId="028d82c6-c1bb-4e18-b13c-9468164d6bf4" providerId="ADAL" clId="{1CF7D80A-5328-F347-95A8-0C23ED93426E}" dt="2018-02-27T17:20:39.732" v="396" actId="20577"/>
          <ac:spMkLst>
            <pc:docMk/>
            <pc:sldMk cId="1594728840" sldId="274"/>
            <ac:spMk id="3" creationId="{DE839A10-2187-E942-9B8A-CFA5C7F5DE18}"/>
          </ac:spMkLst>
        </pc:spChg>
        <pc:graphicFrameChg chg="mod">
          <ac:chgData name="Susan Hedelin Dalum (SUHD) | VIA" userId="028d82c6-c1bb-4e18-b13c-9468164d6bf4" providerId="ADAL" clId="{1CF7D80A-5328-F347-95A8-0C23ED93426E}" dt="2018-02-27T17:26:10.191" v="621"/>
          <ac:graphicFrameMkLst>
            <pc:docMk/>
            <pc:sldMk cId="1594728840" sldId="274"/>
            <ac:graphicFrameMk id="7" creationId="{BE592DE4-F9E5-1047-9E91-AE850F6747CC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EB889F-1925-6341-B79F-D53EBB957B22}" type="doc">
      <dgm:prSet loTypeId="urn:microsoft.com/office/officeart/2005/8/layout/radial6" loCatId="" qsTypeId="urn:microsoft.com/office/officeart/2005/8/quickstyle/simple2" qsCatId="simple" csTypeId="urn:microsoft.com/office/officeart/2005/8/colors/accent2_2" csCatId="accent2" phldr="1"/>
      <dgm:spPr/>
      <dgm:t>
        <a:bodyPr/>
        <a:lstStyle/>
        <a:p>
          <a:endParaRPr lang="da-DK"/>
        </a:p>
      </dgm:t>
    </dgm:pt>
    <dgm:pt modelId="{A76FAD86-F14F-7D46-9663-EC8CE067F87A}">
      <dgm:prSet phldrT="[Tekst]"/>
      <dgm:spPr>
        <a:solidFill>
          <a:schemeClr val="tx2"/>
        </a:solidFill>
      </dgm:spPr>
      <dgm:t>
        <a:bodyPr/>
        <a:lstStyle/>
        <a:p>
          <a:r>
            <a:rPr lang="da-DK" dirty="0" smtClean="0"/>
            <a:t>WP 1 </a:t>
          </a:r>
          <a:br>
            <a:rPr lang="da-DK" dirty="0" smtClean="0"/>
          </a:br>
          <a:r>
            <a:rPr lang="da-DK" dirty="0" smtClean="0"/>
            <a:t>Project Management</a:t>
          </a:r>
          <a:endParaRPr lang="da-DK" dirty="0"/>
        </a:p>
      </dgm:t>
    </dgm:pt>
    <dgm:pt modelId="{F6AB26AE-9CDC-8E45-9DBC-88AA306EDEC0}" type="parTrans" cxnId="{32C2155F-44AA-5548-871B-49E40FEBED9D}">
      <dgm:prSet/>
      <dgm:spPr/>
      <dgm:t>
        <a:bodyPr/>
        <a:lstStyle/>
        <a:p>
          <a:endParaRPr lang="da-DK"/>
        </a:p>
      </dgm:t>
    </dgm:pt>
    <dgm:pt modelId="{F843E573-DF64-9A47-A9FF-0AABDADC369A}" type="sibTrans" cxnId="{32C2155F-44AA-5548-871B-49E40FEBED9D}">
      <dgm:prSet/>
      <dgm:spPr/>
      <dgm:t>
        <a:bodyPr/>
        <a:lstStyle/>
        <a:p>
          <a:endParaRPr lang="da-DK"/>
        </a:p>
      </dgm:t>
    </dgm:pt>
    <dgm:pt modelId="{2625D8C5-B898-9A48-ADC5-38F6D27ACE5F}">
      <dgm:prSet phldrT="[Tekst]"/>
      <dgm:spPr/>
      <dgm:t>
        <a:bodyPr/>
        <a:lstStyle/>
        <a:p>
          <a:r>
            <a:rPr lang="da-DK" dirty="0"/>
            <a:t>WP 2 </a:t>
          </a:r>
        </a:p>
      </dgm:t>
    </dgm:pt>
    <dgm:pt modelId="{28F953CF-DC13-A447-BB58-DCC561299CD6}" type="parTrans" cxnId="{CC1B83E4-3141-4C47-978F-4EADA47C0CF9}">
      <dgm:prSet/>
      <dgm:spPr/>
      <dgm:t>
        <a:bodyPr/>
        <a:lstStyle/>
        <a:p>
          <a:endParaRPr lang="da-DK"/>
        </a:p>
      </dgm:t>
    </dgm:pt>
    <dgm:pt modelId="{545FE0D2-CA34-9A4A-96E9-E6E81B3D875C}" type="sibTrans" cxnId="{CC1B83E4-3141-4C47-978F-4EADA47C0CF9}">
      <dgm:prSet/>
      <dgm:spPr/>
      <dgm:t>
        <a:bodyPr/>
        <a:lstStyle/>
        <a:p>
          <a:endParaRPr lang="da-DK"/>
        </a:p>
      </dgm:t>
    </dgm:pt>
    <dgm:pt modelId="{892B1A37-2D04-7049-9A8E-2A859ECD949D}">
      <dgm:prSet phldrT="[Tekst]"/>
      <dgm:spPr>
        <a:solidFill>
          <a:srgbClr val="0070C0"/>
        </a:solidFill>
      </dgm:spPr>
      <dgm:t>
        <a:bodyPr/>
        <a:lstStyle/>
        <a:p>
          <a:r>
            <a:rPr lang="da-DK" dirty="0"/>
            <a:t>WP 3</a:t>
          </a:r>
        </a:p>
      </dgm:t>
    </dgm:pt>
    <dgm:pt modelId="{4428604B-9FD6-3C4B-8835-C74808C0C0DF}" type="parTrans" cxnId="{213DB2FB-465F-1B41-A354-583630A2225A}">
      <dgm:prSet/>
      <dgm:spPr/>
      <dgm:t>
        <a:bodyPr/>
        <a:lstStyle/>
        <a:p>
          <a:endParaRPr lang="da-DK"/>
        </a:p>
      </dgm:t>
    </dgm:pt>
    <dgm:pt modelId="{5D278667-14CB-C943-B819-16AD0F80D796}" type="sibTrans" cxnId="{213DB2FB-465F-1B41-A354-583630A2225A}">
      <dgm:prSet/>
      <dgm:spPr/>
      <dgm:t>
        <a:bodyPr/>
        <a:lstStyle/>
        <a:p>
          <a:endParaRPr lang="da-DK"/>
        </a:p>
      </dgm:t>
    </dgm:pt>
    <dgm:pt modelId="{C9F59A89-36D9-7449-906D-0F15B04FD6E1}">
      <dgm:prSet phldrT="[Tekst]"/>
      <dgm:spPr>
        <a:solidFill>
          <a:schemeClr val="accent6"/>
        </a:solidFill>
      </dgm:spPr>
      <dgm:t>
        <a:bodyPr/>
        <a:lstStyle/>
        <a:p>
          <a:r>
            <a:rPr lang="da-DK" dirty="0"/>
            <a:t>WP 4</a:t>
          </a:r>
        </a:p>
      </dgm:t>
    </dgm:pt>
    <dgm:pt modelId="{BCEAD34A-42B9-AD49-AA06-C434274EDAD6}" type="parTrans" cxnId="{8F7F4689-9E03-3241-8598-04601A016390}">
      <dgm:prSet/>
      <dgm:spPr/>
      <dgm:t>
        <a:bodyPr/>
        <a:lstStyle/>
        <a:p>
          <a:endParaRPr lang="da-DK"/>
        </a:p>
      </dgm:t>
    </dgm:pt>
    <dgm:pt modelId="{17687F3E-7376-1540-A95C-9817CAA3E8D2}" type="sibTrans" cxnId="{8F7F4689-9E03-3241-8598-04601A016390}">
      <dgm:prSet/>
      <dgm:spPr/>
      <dgm:t>
        <a:bodyPr/>
        <a:lstStyle/>
        <a:p>
          <a:endParaRPr lang="da-DK"/>
        </a:p>
      </dgm:t>
    </dgm:pt>
    <dgm:pt modelId="{360463BB-DDF5-CE40-A61D-A7133B30A58F}">
      <dgm:prSet phldrT="[Tekst]"/>
      <dgm:spPr>
        <a:solidFill>
          <a:schemeClr val="accent4"/>
        </a:solidFill>
      </dgm:spPr>
      <dgm:t>
        <a:bodyPr/>
        <a:lstStyle/>
        <a:p>
          <a:r>
            <a:rPr lang="da-DK" dirty="0"/>
            <a:t>WP 5</a:t>
          </a:r>
        </a:p>
      </dgm:t>
    </dgm:pt>
    <dgm:pt modelId="{2612D5C6-9ED9-3549-96F8-FEDF5FE415E8}" type="parTrans" cxnId="{07628E2C-379E-B34A-A59C-39D7343FBE8E}">
      <dgm:prSet/>
      <dgm:spPr/>
      <dgm:t>
        <a:bodyPr/>
        <a:lstStyle/>
        <a:p>
          <a:endParaRPr lang="da-DK"/>
        </a:p>
      </dgm:t>
    </dgm:pt>
    <dgm:pt modelId="{21628F03-32A5-1748-B6D1-47E303F758D3}" type="sibTrans" cxnId="{07628E2C-379E-B34A-A59C-39D7343FBE8E}">
      <dgm:prSet/>
      <dgm:spPr/>
      <dgm:t>
        <a:bodyPr/>
        <a:lstStyle/>
        <a:p>
          <a:endParaRPr lang="da-DK"/>
        </a:p>
      </dgm:t>
    </dgm:pt>
    <dgm:pt modelId="{C265E2AB-5B46-1947-9D97-0C4E98629487}" type="pres">
      <dgm:prSet presAssocID="{5BEB889F-1925-6341-B79F-D53EBB957B2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a-DK"/>
        </a:p>
      </dgm:t>
    </dgm:pt>
    <dgm:pt modelId="{ECB3A10D-A767-5B49-A040-064A37B0979C}" type="pres">
      <dgm:prSet presAssocID="{A76FAD86-F14F-7D46-9663-EC8CE067F87A}" presName="centerShape" presStyleLbl="node0" presStyleIdx="0" presStyleCnt="1"/>
      <dgm:spPr/>
      <dgm:t>
        <a:bodyPr/>
        <a:lstStyle/>
        <a:p>
          <a:endParaRPr lang="da-DK"/>
        </a:p>
      </dgm:t>
    </dgm:pt>
    <dgm:pt modelId="{0B022020-7286-2A40-B07E-3C849FF55EFC}" type="pres">
      <dgm:prSet presAssocID="{2625D8C5-B898-9A48-ADC5-38F6D27ACE5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2FB3265F-4419-B947-A3BE-561F6A30D9C0}" type="pres">
      <dgm:prSet presAssocID="{2625D8C5-B898-9A48-ADC5-38F6D27ACE5F}" presName="dummy" presStyleCnt="0"/>
      <dgm:spPr/>
      <dgm:t>
        <a:bodyPr/>
        <a:lstStyle/>
        <a:p>
          <a:endParaRPr lang="da-DK"/>
        </a:p>
      </dgm:t>
    </dgm:pt>
    <dgm:pt modelId="{C607DAAF-BA6B-C144-83B7-EEA5786EE9D1}" type="pres">
      <dgm:prSet presAssocID="{545FE0D2-CA34-9A4A-96E9-E6E81B3D875C}" presName="sibTrans" presStyleLbl="sibTrans2D1" presStyleIdx="0" presStyleCnt="4"/>
      <dgm:spPr/>
      <dgm:t>
        <a:bodyPr/>
        <a:lstStyle/>
        <a:p>
          <a:endParaRPr lang="da-DK"/>
        </a:p>
      </dgm:t>
    </dgm:pt>
    <dgm:pt modelId="{9B308154-73F9-FC41-A1A4-307E2CFC8DE0}" type="pres">
      <dgm:prSet presAssocID="{892B1A37-2D04-7049-9A8E-2A859ECD949D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B4A28CD0-202C-874F-9EE5-05A158AA290D}" type="pres">
      <dgm:prSet presAssocID="{892B1A37-2D04-7049-9A8E-2A859ECD949D}" presName="dummy" presStyleCnt="0"/>
      <dgm:spPr/>
      <dgm:t>
        <a:bodyPr/>
        <a:lstStyle/>
        <a:p>
          <a:endParaRPr lang="da-DK"/>
        </a:p>
      </dgm:t>
    </dgm:pt>
    <dgm:pt modelId="{556B9C2F-5394-CA41-8971-BECF8C34F18E}" type="pres">
      <dgm:prSet presAssocID="{5D278667-14CB-C943-B819-16AD0F80D796}" presName="sibTrans" presStyleLbl="sibTrans2D1" presStyleIdx="1" presStyleCnt="4"/>
      <dgm:spPr/>
      <dgm:t>
        <a:bodyPr/>
        <a:lstStyle/>
        <a:p>
          <a:endParaRPr lang="da-DK"/>
        </a:p>
      </dgm:t>
    </dgm:pt>
    <dgm:pt modelId="{36D913F6-8FA9-D042-8AF0-D6D10D4F65A6}" type="pres">
      <dgm:prSet presAssocID="{C9F59A89-36D9-7449-906D-0F15B04FD6E1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F2676B48-6659-3C4B-83A4-5E1960E9E76A}" type="pres">
      <dgm:prSet presAssocID="{C9F59A89-36D9-7449-906D-0F15B04FD6E1}" presName="dummy" presStyleCnt="0"/>
      <dgm:spPr/>
      <dgm:t>
        <a:bodyPr/>
        <a:lstStyle/>
        <a:p>
          <a:endParaRPr lang="da-DK"/>
        </a:p>
      </dgm:t>
    </dgm:pt>
    <dgm:pt modelId="{5CCDE4B1-DC33-9A4B-AA0E-F61D0E75771C}" type="pres">
      <dgm:prSet presAssocID="{17687F3E-7376-1540-A95C-9817CAA3E8D2}" presName="sibTrans" presStyleLbl="sibTrans2D1" presStyleIdx="2" presStyleCnt="4"/>
      <dgm:spPr/>
      <dgm:t>
        <a:bodyPr/>
        <a:lstStyle/>
        <a:p>
          <a:endParaRPr lang="da-DK"/>
        </a:p>
      </dgm:t>
    </dgm:pt>
    <dgm:pt modelId="{97B66F8D-E0DD-CD4C-BC02-ED4201F18ECC}" type="pres">
      <dgm:prSet presAssocID="{360463BB-DDF5-CE40-A61D-A7133B30A58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BEE8DBAD-5ACD-1247-A6B7-073EA7E1B007}" type="pres">
      <dgm:prSet presAssocID="{360463BB-DDF5-CE40-A61D-A7133B30A58F}" presName="dummy" presStyleCnt="0"/>
      <dgm:spPr/>
      <dgm:t>
        <a:bodyPr/>
        <a:lstStyle/>
        <a:p>
          <a:endParaRPr lang="da-DK"/>
        </a:p>
      </dgm:t>
    </dgm:pt>
    <dgm:pt modelId="{BB48A4ED-7FE0-784F-BC64-B76DD34B505F}" type="pres">
      <dgm:prSet presAssocID="{21628F03-32A5-1748-B6D1-47E303F758D3}" presName="sibTrans" presStyleLbl="sibTrans2D1" presStyleIdx="3" presStyleCnt="4"/>
      <dgm:spPr/>
      <dgm:t>
        <a:bodyPr/>
        <a:lstStyle/>
        <a:p>
          <a:endParaRPr lang="da-DK"/>
        </a:p>
      </dgm:t>
    </dgm:pt>
  </dgm:ptLst>
  <dgm:cxnLst>
    <dgm:cxn modelId="{531ABE26-4DE8-FE4A-9AE9-E75215820438}" type="presOf" srcId="{360463BB-DDF5-CE40-A61D-A7133B30A58F}" destId="{97B66F8D-E0DD-CD4C-BC02-ED4201F18ECC}" srcOrd="0" destOrd="0" presId="urn:microsoft.com/office/officeart/2005/8/layout/radial6"/>
    <dgm:cxn modelId="{213DB2FB-465F-1B41-A354-583630A2225A}" srcId="{A76FAD86-F14F-7D46-9663-EC8CE067F87A}" destId="{892B1A37-2D04-7049-9A8E-2A859ECD949D}" srcOrd="1" destOrd="0" parTransId="{4428604B-9FD6-3C4B-8835-C74808C0C0DF}" sibTransId="{5D278667-14CB-C943-B819-16AD0F80D796}"/>
    <dgm:cxn modelId="{507A4249-33AF-4340-9D4F-BF427D406E40}" type="presOf" srcId="{21628F03-32A5-1748-B6D1-47E303F758D3}" destId="{BB48A4ED-7FE0-784F-BC64-B76DD34B505F}" srcOrd="0" destOrd="0" presId="urn:microsoft.com/office/officeart/2005/8/layout/radial6"/>
    <dgm:cxn modelId="{8F7F4689-9E03-3241-8598-04601A016390}" srcId="{A76FAD86-F14F-7D46-9663-EC8CE067F87A}" destId="{C9F59A89-36D9-7449-906D-0F15B04FD6E1}" srcOrd="2" destOrd="0" parTransId="{BCEAD34A-42B9-AD49-AA06-C434274EDAD6}" sibTransId="{17687F3E-7376-1540-A95C-9817CAA3E8D2}"/>
    <dgm:cxn modelId="{EE1173E2-6C70-C643-8148-B065E3AC743C}" type="presOf" srcId="{17687F3E-7376-1540-A95C-9817CAA3E8D2}" destId="{5CCDE4B1-DC33-9A4B-AA0E-F61D0E75771C}" srcOrd="0" destOrd="0" presId="urn:microsoft.com/office/officeart/2005/8/layout/radial6"/>
    <dgm:cxn modelId="{07628E2C-379E-B34A-A59C-39D7343FBE8E}" srcId="{A76FAD86-F14F-7D46-9663-EC8CE067F87A}" destId="{360463BB-DDF5-CE40-A61D-A7133B30A58F}" srcOrd="3" destOrd="0" parTransId="{2612D5C6-9ED9-3549-96F8-FEDF5FE415E8}" sibTransId="{21628F03-32A5-1748-B6D1-47E303F758D3}"/>
    <dgm:cxn modelId="{E6420D71-CF7E-FD4B-B756-74AB8E238A97}" type="presOf" srcId="{892B1A37-2D04-7049-9A8E-2A859ECD949D}" destId="{9B308154-73F9-FC41-A1A4-307E2CFC8DE0}" srcOrd="0" destOrd="0" presId="urn:microsoft.com/office/officeart/2005/8/layout/radial6"/>
    <dgm:cxn modelId="{27A426B2-B025-EA40-879C-5BB20E6F22C3}" type="presOf" srcId="{545FE0D2-CA34-9A4A-96E9-E6E81B3D875C}" destId="{C607DAAF-BA6B-C144-83B7-EEA5786EE9D1}" srcOrd="0" destOrd="0" presId="urn:microsoft.com/office/officeart/2005/8/layout/radial6"/>
    <dgm:cxn modelId="{FD10292E-6AEB-0743-8832-DBD31FCAA943}" type="presOf" srcId="{2625D8C5-B898-9A48-ADC5-38F6D27ACE5F}" destId="{0B022020-7286-2A40-B07E-3C849FF55EFC}" srcOrd="0" destOrd="0" presId="urn:microsoft.com/office/officeart/2005/8/layout/radial6"/>
    <dgm:cxn modelId="{F06947A3-61B7-4849-8FF2-C719E847EF24}" type="presOf" srcId="{A76FAD86-F14F-7D46-9663-EC8CE067F87A}" destId="{ECB3A10D-A767-5B49-A040-064A37B0979C}" srcOrd="0" destOrd="0" presId="urn:microsoft.com/office/officeart/2005/8/layout/radial6"/>
    <dgm:cxn modelId="{2301C2DF-B7D4-C84D-BD48-CE53E0CE5EBA}" type="presOf" srcId="{5D278667-14CB-C943-B819-16AD0F80D796}" destId="{556B9C2F-5394-CA41-8971-BECF8C34F18E}" srcOrd="0" destOrd="0" presId="urn:microsoft.com/office/officeart/2005/8/layout/radial6"/>
    <dgm:cxn modelId="{CC1B83E4-3141-4C47-978F-4EADA47C0CF9}" srcId="{A76FAD86-F14F-7D46-9663-EC8CE067F87A}" destId="{2625D8C5-B898-9A48-ADC5-38F6D27ACE5F}" srcOrd="0" destOrd="0" parTransId="{28F953CF-DC13-A447-BB58-DCC561299CD6}" sibTransId="{545FE0D2-CA34-9A4A-96E9-E6E81B3D875C}"/>
    <dgm:cxn modelId="{E63BA780-F487-9842-B1D9-E22776A0773C}" type="presOf" srcId="{5BEB889F-1925-6341-B79F-D53EBB957B22}" destId="{C265E2AB-5B46-1947-9D97-0C4E98629487}" srcOrd="0" destOrd="0" presId="urn:microsoft.com/office/officeart/2005/8/layout/radial6"/>
    <dgm:cxn modelId="{F78BCA90-B0BA-9449-B816-418C36FAE850}" type="presOf" srcId="{C9F59A89-36D9-7449-906D-0F15B04FD6E1}" destId="{36D913F6-8FA9-D042-8AF0-D6D10D4F65A6}" srcOrd="0" destOrd="0" presId="urn:microsoft.com/office/officeart/2005/8/layout/radial6"/>
    <dgm:cxn modelId="{32C2155F-44AA-5548-871B-49E40FEBED9D}" srcId="{5BEB889F-1925-6341-B79F-D53EBB957B22}" destId="{A76FAD86-F14F-7D46-9663-EC8CE067F87A}" srcOrd="0" destOrd="0" parTransId="{F6AB26AE-9CDC-8E45-9DBC-88AA306EDEC0}" sibTransId="{F843E573-DF64-9A47-A9FF-0AABDADC369A}"/>
    <dgm:cxn modelId="{5D855033-9792-1B42-9E79-3EE36949C60C}" type="presParOf" srcId="{C265E2AB-5B46-1947-9D97-0C4E98629487}" destId="{ECB3A10D-A767-5B49-A040-064A37B0979C}" srcOrd="0" destOrd="0" presId="urn:microsoft.com/office/officeart/2005/8/layout/radial6"/>
    <dgm:cxn modelId="{22CC21ED-0E29-954C-95B5-F0757F016DC6}" type="presParOf" srcId="{C265E2AB-5B46-1947-9D97-0C4E98629487}" destId="{0B022020-7286-2A40-B07E-3C849FF55EFC}" srcOrd="1" destOrd="0" presId="urn:microsoft.com/office/officeart/2005/8/layout/radial6"/>
    <dgm:cxn modelId="{D054960D-A2BC-0941-9171-769A4308F25E}" type="presParOf" srcId="{C265E2AB-5B46-1947-9D97-0C4E98629487}" destId="{2FB3265F-4419-B947-A3BE-561F6A30D9C0}" srcOrd="2" destOrd="0" presId="urn:microsoft.com/office/officeart/2005/8/layout/radial6"/>
    <dgm:cxn modelId="{BFBD8294-83BB-134B-814F-BAC2526A16AA}" type="presParOf" srcId="{C265E2AB-5B46-1947-9D97-0C4E98629487}" destId="{C607DAAF-BA6B-C144-83B7-EEA5786EE9D1}" srcOrd="3" destOrd="0" presId="urn:microsoft.com/office/officeart/2005/8/layout/radial6"/>
    <dgm:cxn modelId="{43609869-3F6C-2645-B256-FED62E164B2F}" type="presParOf" srcId="{C265E2AB-5B46-1947-9D97-0C4E98629487}" destId="{9B308154-73F9-FC41-A1A4-307E2CFC8DE0}" srcOrd="4" destOrd="0" presId="urn:microsoft.com/office/officeart/2005/8/layout/radial6"/>
    <dgm:cxn modelId="{BD0D6207-EEB0-484B-98C8-64F6FF9EC9F4}" type="presParOf" srcId="{C265E2AB-5B46-1947-9D97-0C4E98629487}" destId="{B4A28CD0-202C-874F-9EE5-05A158AA290D}" srcOrd="5" destOrd="0" presId="urn:microsoft.com/office/officeart/2005/8/layout/radial6"/>
    <dgm:cxn modelId="{BFB622DF-58D5-3642-9BFA-F0D7F21A21FB}" type="presParOf" srcId="{C265E2AB-5B46-1947-9D97-0C4E98629487}" destId="{556B9C2F-5394-CA41-8971-BECF8C34F18E}" srcOrd="6" destOrd="0" presId="urn:microsoft.com/office/officeart/2005/8/layout/radial6"/>
    <dgm:cxn modelId="{6C95AF8E-F85F-244F-BFA1-0D67C7220D54}" type="presParOf" srcId="{C265E2AB-5B46-1947-9D97-0C4E98629487}" destId="{36D913F6-8FA9-D042-8AF0-D6D10D4F65A6}" srcOrd="7" destOrd="0" presId="urn:microsoft.com/office/officeart/2005/8/layout/radial6"/>
    <dgm:cxn modelId="{1C85B71F-1CC9-374C-8B45-29FEA5BB46E6}" type="presParOf" srcId="{C265E2AB-5B46-1947-9D97-0C4E98629487}" destId="{F2676B48-6659-3C4B-83A4-5E1960E9E76A}" srcOrd="8" destOrd="0" presId="urn:microsoft.com/office/officeart/2005/8/layout/radial6"/>
    <dgm:cxn modelId="{6EE4CFE3-C888-C34E-89BB-D6063C55EB6E}" type="presParOf" srcId="{C265E2AB-5B46-1947-9D97-0C4E98629487}" destId="{5CCDE4B1-DC33-9A4B-AA0E-F61D0E75771C}" srcOrd="9" destOrd="0" presId="urn:microsoft.com/office/officeart/2005/8/layout/radial6"/>
    <dgm:cxn modelId="{1E2A081D-8C48-1E42-85BA-021141A9B97B}" type="presParOf" srcId="{C265E2AB-5B46-1947-9D97-0C4E98629487}" destId="{97B66F8D-E0DD-CD4C-BC02-ED4201F18ECC}" srcOrd="10" destOrd="0" presId="urn:microsoft.com/office/officeart/2005/8/layout/radial6"/>
    <dgm:cxn modelId="{612B0192-7F97-D048-9DDF-00AA7F45DD2E}" type="presParOf" srcId="{C265E2AB-5B46-1947-9D97-0C4E98629487}" destId="{BEE8DBAD-5ACD-1247-A6B7-073EA7E1B007}" srcOrd="11" destOrd="0" presId="urn:microsoft.com/office/officeart/2005/8/layout/radial6"/>
    <dgm:cxn modelId="{7EE93D8A-40B9-2949-B64C-95208949B4D5}" type="presParOf" srcId="{C265E2AB-5B46-1947-9D97-0C4E98629487}" destId="{BB48A4ED-7FE0-784F-BC64-B76DD34B505F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3C08D4-8B12-E241-BFD2-83D289D31CD6}" type="doc">
      <dgm:prSet loTypeId="urn:microsoft.com/office/officeart/2005/8/layout/lProcess2" loCatId="" qsTypeId="urn:microsoft.com/office/officeart/2005/8/quickstyle/simple2" qsCatId="simple" csTypeId="urn:microsoft.com/office/officeart/2005/8/colors/accent2_3" csCatId="accent2" phldr="1"/>
      <dgm:spPr/>
      <dgm:t>
        <a:bodyPr/>
        <a:lstStyle/>
        <a:p>
          <a:endParaRPr lang="da-DK"/>
        </a:p>
      </dgm:t>
    </dgm:pt>
    <dgm:pt modelId="{73583EAC-0979-3045-B284-F46C009140E5}">
      <dgm:prSet phldrT="[Tekst]"/>
      <dgm:spPr/>
      <dgm:t>
        <a:bodyPr anchor="t" anchorCtr="0"/>
        <a:lstStyle/>
        <a:p>
          <a:r>
            <a:rPr lang="da-DK" dirty="0" err="1"/>
            <a:t>Activities</a:t>
          </a:r>
          <a:endParaRPr lang="da-DK" dirty="0"/>
        </a:p>
      </dgm:t>
    </dgm:pt>
    <dgm:pt modelId="{9B939B97-CAF8-9447-B4D7-82A774993C46}" type="parTrans" cxnId="{D514FC0E-EAEA-BD48-92C0-1BB13F275632}">
      <dgm:prSet/>
      <dgm:spPr/>
      <dgm:t>
        <a:bodyPr/>
        <a:lstStyle/>
        <a:p>
          <a:endParaRPr lang="da-DK"/>
        </a:p>
      </dgm:t>
    </dgm:pt>
    <dgm:pt modelId="{F8C235F9-C90B-6541-BF60-69C1F8E4C26B}" type="sibTrans" cxnId="{D514FC0E-EAEA-BD48-92C0-1BB13F275632}">
      <dgm:prSet/>
      <dgm:spPr/>
      <dgm:t>
        <a:bodyPr/>
        <a:lstStyle/>
        <a:p>
          <a:endParaRPr lang="da-DK"/>
        </a:p>
      </dgm:t>
    </dgm:pt>
    <dgm:pt modelId="{55B4570E-93EF-2F40-BC73-7597071ACB23}">
      <dgm:prSet phldrT="[Tekst]"/>
      <dgm:spPr/>
      <dgm:t>
        <a:bodyPr/>
        <a:lstStyle/>
        <a:p>
          <a:r>
            <a:rPr lang="da-DK" dirty="0" smtClean="0"/>
            <a:t>2.1 Development of overall </a:t>
          </a:r>
          <a:r>
            <a:rPr lang="da-DK" dirty="0" err="1" smtClean="0"/>
            <a:t>methodologies</a:t>
          </a:r>
          <a:r>
            <a:rPr lang="da-DK" dirty="0" smtClean="0"/>
            <a:t> and </a:t>
          </a:r>
          <a:r>
            <a:rPr lang="da-DK" dirty="0" err="1" smtClean="0"/>
            <a:t>establisment</a:t>
          </a:r>
          <a:r>
            <a:rPr lang="da-DK" dirty="0" smtClean="0"/>
            <a:t> of initial </a:t>
          </a:r>
          <a:r>
            <a:rPr lang="da-DK" dirty="0" err="1" smtClean="0"/>
            <a:t>co-creative</a:t>
          </a:r>
          <a:r>
            <a:rPr lang="da-DK" dirty="0" smtClean="0"/>
            <a:t> </a:t>
          </a:r>
          <a:r>
            <a:rPr lang="da-DK" dirty="0" err="1" smtClean="0"/>
            <a:t>work</a:t>
          </a:r>
          <a:r>
            <a:rPr lang="da-DK" dirty="0" smtClean="0"/>
            <a:t> teams </a:t>
          </a:r>
          <a:endParaRPr lang="da-DK" dirty="0"/>
        </a:p>
      </dgm:t>
    </dgm:pt>
    <dgm:pt modelId="{83C622B2-57F0-1C49-9908-1F214143D2FD}" type="parTrans" cxnId="{5BAEF164-9807-CC46-B172-C622F8D3A77E}">
      <dgm:prSet/>
      <dgm:spPr/>
      <dgm:t>
        <a:bodyPr/>
        <a:lstStyle/>
        <a:p>
          <a:endParaRPr lang="da-DK"/>
        </a:p>
      </dgm:t>
    </dgm:pt>
    <dgm:pt modelId="{3EF3164A-D078-A747-B73E-32F0C4E34EB8}" type="sibTrans" cxnId="{5BAEF164-9807-CC46-B172-C622F8D3A77E}">
      <dgm:prSet/>
      <dgm:spPr/>
      <dgm:t>
        <a:bodyPr/>
        <a:lstStyle/>
        <a:p>
          <a:endParaRPr lang="da-DK"/>
        </a:p>
      </dgm:t>
    </dgm:pt>
    <dgm:pt modelId="{BBB04845-37BB-A849-B5B1-F9E02193DED1}">
      <dgm:prSet phldrT="[Tekst]"/>
      <dgm:spPr/>
      <dgm:t>
        <a:bodyPr/>
        <a:lstStyle/>
        <a:p>
          <a:r>
            <a:rPr lang="da-DK" dirty="0" smtClean="0"/>
            <a:t>2.2 Design of interview and </a:t>
          </a:r>
          <a:r>
            <a:rPr lang="da-DK" dirty="0" err="1" smtClean="0"/>
            <a:t>questionaire</a:t>
          </a:r>
          <a:r>
            <a:rPr lang="da-DK" dirty="0" smtClean="0"/>
            <a:t> guides, </a:t>
          </a:r>
          <a:r>
            <a:rPr lang="da-DK" dirty="0" err="1" smtClean="0"/>
            <a:t>operational</a:t>
          </a:r>
          <a:r>
            <a:rPr lang="da-DK" dirty="0" smtClean="0"/>
            <a:t> and feedback </a:t>
          </a:r>
          <a:r>
            <a:rPr lang="da-DK" dirty="0" err="1" smtClean="0"/>
            <a:t>strategies</a:t>
          </a:r>
          <a:r>
            <a:rPr lang="da-DK" dirty="0" smtClean="0"/>
            <a:t>, </a:t>
          </a:r>
          <a:r>
            <a:rPr lang="da-DK" dirty="0" err="1" smtClean="0"/>
            <a:t>selection</a:t>
          </a:r>
          <a:r>
            <a:rPr lang="da-DK" dirty="0" smtClean="0"/>
            <a:t> of </a:t>
          </a:r>
          <a:r>
            <a:rPr lang="da-DK" dirty="0" err="1" smtClean="0"/>
            <a:t>candidates</a:t>
          </a:r>
          <a:r>
            <a:rPr lang="da-DK" dirty="0" smtClean="0"/>
            <a:t> and </a:t>
          </a:r>
          <a:r>
            <a:rPr lang="da-DK" dirty="0" err="1" smtClean="0"/>
            <a:t>completion</a:t>
          </a:r>
          <a:r>
            <a:rPr lang="da-DK" dirty="0" smtClean="0"/>
            <a:t> of interview and </a:t>
          </a:r>
          <a:r>
            <a:rPr lang="da-DK" dirty="0" err="1" smtClean="0"/>
            <a:t>questionaire</a:t>
          </a:r>
          <a:r>
            <a:rPr lang="da-DK" dirty="0" smtClean="0"/>
            <a:t> sessions</a:t>
          </a:r>
          <a:endParaRPr lang="da-DK" dirty="0"/>
        </a:p>
      </dgm:t>
    </dgm:pt>
    <dgm:pt modelId="{BFCAE5D1-A976-8749-BC1D-603791767A0D}" type="parTrans" cxnId="{C8C39518-890B-AE44-8126-A44A7C08050F}">
      <dgm:prSet/>
      <dgm:spPr/>
      <dgm:t>
        <a:bodyPr/>
        <a:lstStyle/>
        <a:p>
          <a:endParaRPr lang="da-DK"/>
        </a:p>
      </dgm:t>
    </dgm:pt>
    <dgm:pt modelId="{D73EEABD-44B3-3446-A9AE-47F0D3F7234A}" type="sibTrans" cxnId="{C8C39518-890B-AE44-8126-A44A7C08050F}">
      <dgm:prSet/>
      <dgm:spPr/>
      <dgm:t>
        <a:bodyPr/>
        <a:lstStyle/>
        <a:p>
          <a:endParaRPr lang="da-DK"/>
        </a:p>
      </dgm:t>
    </dgm:pt>
    <dgm:pt modelId="{5469619C-4957-1A45-8AA0-3CFAE93125A2}">
      <dgm:prSet phldrT="[Tekst]"/>
      <dgm:spPr/>
      <dgm:t>
        <a:bodyPr anchor="t" anchorCtr="0"/>
        <a:lstStyle/>
        <a:p>
          <a:r>
            <a:rPr lang="da-DK" dirty="0"/>
            <a:t>Outputs</a:t>
          </a:r>
        </a:p>
      </dgm:t>
    </dgm:pt>
    <dgm:pt modelId="{900C8432-C086-DE48-8331-F8C7B062CBD0}" type="parTrans" cxnId="{CBC42330-1A1F-7144-9BDE-4DC12E7E5CA0}">
      <dgm:prSet/>
      <dgm:spPr/>
      <dgm:t>
        <a:bodyPr/>
        <a:lstStyle/>
        <a:p>
          <a:endParaRPr lang="da-DK"/>
        </a:p>
      </dgm:t>
    </dgm:pt>
    <dgm:pt modelId="{D85843B6-6343-544D-8680-0F8FE7AE338D}" type="sibTrans" cxnId="{CBC42330-1A1F-7144-9BDE-4DC12E7E5CA0}">
      <dgm:prSet/>
      <dgm:spPr/>
      <dgm:t>
        <a:bodyPr/>
        <a:lstStyle/>
        <a:p>
          <a:endParaRPr lang="da-DK"/>
        </a:p>
      </dgm:t>
    </dgm:pt>
    <dgm:pt modelId="{EA1C083E-12C4-1447-B972-193C140B0DAD}">
      <dgm:prSet phldrT="[Tekst]"/>
      <dgm:spPr/>
      <dgm:t>
        <a:bodyPr/>
        <a:lstStyle/>
        <a:p>
          <a:r>
            <a:rPr lang="da-DK" dirty="0" smtClean="0"/>
            <a:t>The </a:t>
          </a:r>
          <a:r>
            <a:rPr lang="da-DK" dirty="0" err="1" smtClean="0"/>
            <a:t>project’s</a:t>
          </a:r>
          <a:r>
            <a:rPr lang="da-DK" dirty="0" smtClean="0"/>
            <a:t> </a:t>
          </a:r>
          <a:r>
            <a:rPr lang="da-DK" dirty="0" err="1" smtClean="0"/>
            <a:t>metodological</a:t>
          </a:r>
          <a:r>
            <a:rPr lang="da-DK" dirty="0" smtClean="0"/>
            <a:t> guideline</a:t>
          </a:r>
          <a:endParaRPr lang="da-DK" dirty="0"/>
        </a:p>
      </dgm:t>
    </dgm:pt>
    <dgm:pt modelId="{4F6DC40F-31CD-234D-9A1D-C419AFF1C59B}" type="parTrans" cxnId="{1CB0C1CC-7390-694E-BD8E-CFDDF9A0543A}">
      <dgm:prSet/>
      <dgm:spPr/>
      <dgm:t>
        <a:bodyPr/>
        <a:lstStyle/>
        <a:p>
          <a:endParaRPr lang="da-DK"/>
        </a:p>
      </dgm:t>
    </dgm:pt>
    <dgm:pt modelId="{89822EB8-B018-014F-A1C9-F9784202F174}" type="sibTrans" cxnId="{1CB0C1CC-7390-694E-BD8E-CFDDF9A0543A}">
      <dgm:prSet/>
      <dgm:spPr/>
      <dgm:t>
        <a:bodyPr/>
        <a:lstStyle/>
        <a:p>
          <a:endParaRPr lang="da-DK"/>
        </a:p>
      </dgm:t>
    </dgm:pt>
    <dgm:pt modelId="{F7DC5BC5-B980-2A44-B963-0480362D4EA7}">
      <dgm:prSet phldrT="[Tekst]"/>
      <dgm:spPr/>
      <dgm:t>
        <a:bodyPr/>
        <a:lstStyle/>
        <a:p>
          <a:r>
            <a:rPr lang="da-DK" dirty="0" err="1" smtClean="0"/>
            <a:t>Survey</a:t>
          </a:r>
          <a:r>
            <a:rPr lang="da-DK" dirty="0" smtClean="0"/>
            <a:t> designs and respons data</a:t>
          </a:r>
          <a:endParaRPr lang="da-DK" dirty="0"/>
        </a:p>
      </dgm:t>
    </dgm:pt>
    <dgm:pt modelId="{C3524153-B356-D64F-A9D3-B9239488ED97}" type="parTrans" cxnId="{3268B475-A3CB-154A-B5DA-F003CFD5A5DE}">
      <dgm:prSet/>
      <dgm:spPr/>
      <dgm:t>
        <a:bodyPr/>
        <a:lstStyle/>
        <a:p>
          <a:endParaRPr lang="da-DK"/>
        </a:p>
      </dgm:t>
    </dgm:pt>
    <dgm:pt modelId="{7A3CC810-9F07-0046-9B30-48B791038613}" type="sibTrans" cxnId="{3268B475-A3CB-154A-B5DA-F003CFD5A5DE}">
      <dgm:prSet/>
      <dgm:spPr/>
      <dgm:t>
        <a:bodyPr/>
        <a:lstStyle/>
        <a:p>
          <a:endParaRPr lang="da-DK"/>
        </a:p>
      </dgm:t>
    </dgm:pt>
    <dgm:pt modelId="{7C9CD0B2-67F5-9147-A5DC-FE5E5B4B5AFB}">
      <dgm:prSet phldrT="[Tekst]"/>
      <dgm:spPr/>
      <dgm:t>
        <a:bodyPr anchor="t" anchorCtr="0"/>
        <a:lstStyle/>
        <a:p>
          <a:r>
            <a:rPr lang="da-DK" dirty="0" err="1"/>
            <a:t>Results</a:t>
          </a:r>
          <a:endParaRPr lang="da-DK" dirty="0"/>
        </a:p>
      </dgm:t>
    </dgm:pt>
    <dgm:pt modelId="{740BE465-ABD5-F942-9F45-20053B87C8C3}" type="parTrans" cxnId="{04703B95-3625-EB40-A3EC-E8A16E6B821E}">
      <dgm:prSet/>
      <dgm:spPr/>
      <dgm:t>
        <a:bodyPr/>
        <a:lstStyle/>
        <a:p>
          <a:endParaRPr lang="da-DK"/>
        </a:p>
      </dgm:t>
    </dgm:pt>
    <dgm:pt modelId="{D6E17390-8813-A74F-8C2B-2ECFD4CE71DA}" type="sibTrans" cxnId="{04703B95-3625-EB40-A3EC-E8A16E6B821E}">
      <dgm:prSet/>
      <dgm:spPr/>
      <dgm:t>
        <a:bodyPr/>
        <a:lstStyle/>
        <a:p>
          <a:endParaRPr lang="da-DK"/>
        </a:p>
      </dgm:t>
    </dgm:pt>
    <dgm:pt modelId="{93B29112-2A24-444C-9C5C-7A136FB62F74}">
      <dgm:prSet phldrT="[Tekst]"/>
      <dgm:spPr>
        <a:scene3d>
          <a:camera prst="orthographicFront"/>
          <a:lightRig rig="threePt" dir="t"/>
        </a:scene3d>
        <a:sp3d>
          <a:bevelB prst="convex"/>
        </a:sp3d>
      </dgm:spPr>
      <dgm:t>
        <a:bodyPr/>
        <a:lstStyle/>
        <a:p>
          <a:r>
            <a:rPr lang="da-DK" dirty="0" smtClean="0"/>
            <a:t>A </a:t>
          </a:r>
          <a:r>
            <a:rPr lang="da-DK" dirty="0" err="1" smtClean="0"/>
            <a:t>methodology</a:t>
          </a:r>
          <a:r>
            <a:rPr lang="da-DK" dirty="0" smtClean="0"/>
            <a:t> </a:t>
          </a:r>
          <a:r>
            <a:rPr lang="da-DK" dirty="0" err="1" smtClean="0"/>
            <a:t>that</a:t>
          </a:r>
          <a:r>
            <a:rPr lang="da-DK" dirty="0" smtClean="0"/>
            <a:t> supports the </a:t>
          </a:r>
          <a:r>
            <a:rPr lang="da-DK" dirty="0" err="1" smtClean="0"/>
            <a:t>project</a:t>
          </a:r>
          <a:r>
            <a:rPr lang="da-DK" dirty="0" smtClean="0"/>
            <a:t> and </a:t>
          </a:r>
          <a:r>
            <a:rPr lang="da-DK" dirty="0" err="1" smtClean="0"/>
            <a:t>ensure</a:t>
          </a:r>
          <a:r>
            <a:rPr lang="da-DK" dirty="0" smtClean="0"/>
            <a:t> the </a:t>
          </a:r>
          <a:r>
            <a:rPr lang="da-DK" dirty="0" err="1" smtClean="0"/>
            <a:t>quality</a:t>
          </a:r>
          <a:r>
            <a:rPr lang="da-DK" dirty="0" smtClean="0"/>
            <a:t> of the outputs of the </a:t>
          </a:r>
          <a:r>
            <a:rPr lang="da-DK" dirty="0" err="1" smtClean="0"/>
            <a:t>project</a:t>
          </a:r>
          <a:r>
            <a:rPr lang="da-DK" dirty="0" smtClean="0"/>
            <a:t>.</a:t>
          </a:r>
          <a:endParaRPr lang="da-DK" dirty="0"/>
        </a:p>
      </dgm:t>
    </dgm:pt>
    <dgm:pt modelId="{1D4A66C5-7B92-B742-A482-F2C99BAB77E0}" type="parTrans" cxnId="{5E8CA5AB-A852-D444-9703-B7141C1E64EC}">
      <dgm:prSet/>
      <dgm:spPr/>
      <dgm:t>
        <a:bodyPr/>
        <a:lstStyle/>
        <a:p>
          <a:endParaRPr lang="da-DK"/>
        </a:p>
      </dgm:t>
    </dgm:pt>
    <dgm:pt modelId="{2D88EE74-5970-5C43-8B70-86158A8B6874}" type="sibTrans" cxnId="{5E8CA5AB-A852-D444-9703-B7141C1E64EC}">
      <dgm:prSet/>
      <dgm:spPr/>
      <dgm:t>
        <a:bodyPr/>
        <a:lstStyle/>
        <a:p>
          <a:endParaRPr lang="da-DK"/>
        </a:p>
      </dgm:t>
    </dgm:pt>
    <dgm:pt modelId="{79C21574-0C70-9D43-94FF-ADF36F5BC451}">
      <dgm:prSet phldrT="[Tekst]"/>
      <dgm:spPr/>
      <dgm:t>
        <a:bodyPr anchor="t" anchorCtr="0"/>
        <a:lstStyle/>
        <a:p>
          <a:r>
            <a:rPr lang="da-DK" dirty="0" err="1"/>
            <a:t>Objectives</a:t>
          </a:r>
          <a:endParaRPr lang="da-DK" dirty="0"/>
        </a:p>
      </dgm:t>
    </dgm:pt>
    <dgm:pt modelId="{F15CE9B8-B0ED-624E-AB0F-C9FE01499343}" type="parTrans" cxnId="{FD6CDAD5-1FDE-A846-89DA-032BB7A8B585}">
      <dgm:prSet/>
      <dgm:spPr/>
      <dgm:t>
        <a:bodyPr/>
        <a:lstStyle/>
        <a:p>
          <a:endParaRPr lang="da-DK"/>
        </a:p>
      </dgm:t>
    </dgm:pt>
    <dgm:pt modelId="{0F6219F3-F902-694B-B867-A8BB717B4443}" type="sibTrans" cxnId="{FD6CDAD5-1FDE-A846-89DA-032BB7A8B585}">
      <dgm:prSet/>
      <dgm:spPr/>
      <dgm:t>
        <a:bodyPr/>
        <a:lstStyle/>
        <a:p>
          <a:endParaRPr lang="da-DK"/>
        </a:p>
      </dgm:t>
    </dgm:pt>
    <dgm:pt modelId="{DC9BB314-B189-0A4B-826F-20C0C276D867}">
      <dgm:prSet phldrT="[Tekst]"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da-DK" dirty="0"/>
        </a:p>
        <a:p>
          <a:r>
            <a:rPr lang="da-DK" dirty="0" smtClean="0"/>
            <a:t>Design the overall </a:t>
          </a:r>
          <a:r>
            <a:rPr lang="da-DK" dirty="0" err="1" smtClean="0"/>
            <a:t>methodology</a:t>
          </a:r>
          <a:r>
            <a:rPr lang="da-DK" dirty="0" smtClean="0"/>
            <a:t> and </a:t>
          </a:r>
          <a:r>
            <a:rPr lang="da-DK" dirty="0" err="1" smtClean="0"/>
            <a:t>knowledge-based</a:t>
          </a:r>
          <a:r>
            <a:rPr lang="da-DK" dirty="0" smtClean="0"/>
            <a:t> platform in </a:t>
          </a:r>
          <a:r>
            <a:rPr lang="da-DK" dirty="0" err="1" smtClean="0"/>
            <a:t>order</a:t>
          </a:r>
          <a:r>
            <a:rPr lang="da-DK" dirty="0" smtClean="0"/>
            <a:t> to </a:t>
          </a:r>
          <a:r>
            <a:rPr lang="da-DK" dirty="0" err="1" smtClean="0"/>
            <a:t>develop</a:t>
          </a:r>
          <a:r>
            <a:rPr lang="da-DK" dirty="0" smtClean="0"/>
            <a:t> the </a:t>
          </a:r>
          <a:r>
            <a:rPr lang="da-DK" dirty="0" err="1" smtClean="0"/>
            <a:t>concept</a:t>
          </a:r>
          <a:r>
            <a:rPr lang="da-DK" dirty="0" smtClean="0"/>
            <a:t> for </a:t>
          </a:r>
          <a:r>
            <a:rPr lang="da-DK" dirty="0" err="1" smtClean="0"/>
            <a:t>prototyping</a:t>
          </a:r>
          <a:r>
            <a:rPr lang="da-DK" dirty="0" smtClean="0"/>
            <a:t> the </a:t>
          </a:r>
          <a:r>
            <a:rPr lang="da-DK" dirty="0" err="1" smtClean="0"/>
            <a:t>counselling</a:t>
          </a:r>
          <a:r>
            <a:rPr lang="da-DK" dirty="0" smtClean="0"/>
            <a:t> </a:t>
          </a:r>
          <a:r>
            <a:rPr lang="da-DK" dirty="0" err="1" smtClean="0"/>
            <a:t>toolbox</a:t>
          </a:r>
          <a:r>
            <a:rPr lang="da-DK" dirty="0" smtClean="0"/>
            <a:t>  </a:t>
          </a:r>
          <a:r>
            <a:rPr lang="da-DK" dirty="0"/>
            <a:t>	</a:t>
          </a:r>
        </a:p>
      </dgm:t>
    </dgm:pt>
    <dgm:pt modelId="{4C628EA9-A5F5-5848-84A1-30B9CFE54FC4}" type="parTrans" cxnId="{D1FD6389-A9E1-7D4D-8725-188EFF8BBE31}">
      <dgm:prSet/>
      <dgm:spPr/>
      <dgm:t>
        <a:bodyPr/>
        <a:lstStyle/>
        <a:p>
          <a:endParaRPr lang="da-DK"/>
        </a:p>
      </dgm:t>
    </dgm:pt>
    <dgm:pt modelId="{F152FC5F-8438-0A41-A0B4-2B0D2BAB9947}" type="sibTrans" cxnId="{D1FD6389-A9E1-7D4D-8725-188EFF8BBE31}">
      <dgm:prSet/>
      <dgm:spPr/>
      <dgm:t>
        <a:bodyPr/>
        <a:lstStyle/>
        <a:p>
          <a:endParaRPr lang="da-DK"/>
        </a:p>
      </dgm:t>
    </dgm:pt>
    <dgm:pt modelId="{5B761299-D7EB-254B-BCB9-725E0365453B}">
      <dgm:prSet phldrT="[Tekst]"/>
      <dgm:spPr/>
      <dgm:t>
        <a:bodyPr/>
        <a:lstStyle/>
        <a:p>
          <a:r>
            <a:rPr lang="da-DK" dirty="0" smtClean="0"/>
            <a:t>2.3 Processing of feedback from </a:t>
          </a:r>
          <a:r>
            <a:rPr lang="da-DK" dirty="0" err="1" smtClean="0"/>
            <a:t>surveys</a:t>
          </a:r>
          <a:r>
            <a:rPr lang="da-DK" dirty="0" smtClean="0"/>
            <a:t>, </a:t>
          </a:r>
          <a:r>
            <a:rPr lang="da-DK" dirty="0" err="1" smtClean="0"/>
            <a:t>criteria</a:t>
          </a:r>
          <a:r>
            <a:rPr lang="da-DK" dirty="0" smtClean="0"/>
            <a:t> for </a:t>
          </a:r>
          <a:r>
            <a:rPr lang="da-DK" dirty="0" err="1" smtClean="0"/>
            <a:t>categorizing</a:t>
          </a:r>
          <a:r>
            <a:rPr lang="da-DK" dirty="0" smtClean="0"/>
            <a:t> </a:t>
          </a:r>
          <a:r>
            <a:rPr lang="da-DK" dirty="0" err="1" smtClean="0"/>
            <a:t>challenges</a:t>
          </a:r>
          <a:r>
            <a:rPr lang="da-DK" dirty="0" smtClean="0"/>
            <a:t>, and </a:t>
          </a:r>
          <a:r>
            <a:rPr lang="da-DK" dirty="0" err="1" smtClean="0"/>
            <a:t>compilation</a:t>
          </a:r>
          <a:r>
            <a:rPr lang="da-DK" dirty="0" smtClean="0"/>
            <a:t> of </a:t>
          </a:r>
          <a:r>
            <a:rPr lang="da-DK" dirty="0" err="1" smtClean="0"/>
            <a:t>gross</a:t>
          </a:r>
          <a:r>
            <a:rPr lang="da-DK" dirty="0" smtClean="0"/>
            <a:t> list of </a:t>
          </a:r>
          <a:r>
            <a:rPr lang="da-DK" dirty="0" err="1" smtClean="0"/>
            <a:t>categorized</a:t>
          </a:r>
          <a:r>
            <a:rPr lang="da-DK" dirty="0" smtClean="0"/>
            <a:t> </a:t>
          </a:r>
          <a:r>
            <a:rPr lang="da-DK" dirty="0" err="1" smtClean="0"/>
            <a:t>challenges</a:t>
          </a:r>
          <a:endParaRPr lang="da-DK" dirty="0"/>
        </a:p>
      </dgm:t>
    </dgm:pt>
    <dgm:pt modelId="{C9F31981-D673-094F-AADD-886A56DA8A51}" type="parTrans" cxnId="{D66E6150-8ABF-044C-8B6B-FBF7AE6866D7}">
      <dgm:prSet/>
      <dgm:spPr/>
      <dgm:t>
        <a:bodyPr/>
        <a:lstStyle/>
        <a:p>
          <a:endParaRPr lang="da-DK"/>
        </a:p>
      </dgm:t>
    </dgm:pt>
    <dgm:pt modelId="{DC73FC66-060F-A240-B563-96FC519303F3}" type="sibTrans" cxnId="{D66E6150-8ABF-044C-8B6B-FBF7AE6866D7}">
      <dgm:prSet/>
      <dgm:spPr/>
      <dgm:t>
        <a:bodyPr/>
        <a:lstStyle/>
        <a:p>
          <a:endParaRPr lang="da-DK"/>
        </a:p>
      </dgm:t>
    </dgm:pt>
    <dgm:pt modelId="{0B7652BE-DEF1-C748-A461-40FC63FA32DA}">
      <dgm:prSet phldrT="[Tekst]"/>
      <dgm:spPr/>
      <dgm:t>
        <a:bodyPr/>
        <a:lstStyle/>
        <a:p>
          <a:r>
            <a:rPr lang="da-DK" dirty="0" smtClean="0"/>
            <a:t>Shortlist of </a:t>
          </a:r>
          <a:r>
            <a:rPr lang="da-DK" dirty="0" err="1" smtClean="0"/>
            <a:t>catagorized</a:t>
          </a:r>
          <a:r>
            <a:rPr lang="da-DK" dirty="0" smtClean="0"/>
            <a:t> and </a:t>
          </a:r>
          <a:r>
            <a:rPr lang="da-DK" dirty="0" err="1" smtClean="0"/>
            <a:t>prioritized</a:t>
          </a:r>
          <a:r>
            <a:rPr lang="da-DK" dirty="0" smtClean="0"/>
            <a:t> </a:t>
          </a:r>
          <a:r>
            <a:rPr lang="da-DK" dirty="0" err="1" smtClean="0"/>
            <a:t>challenges</a:t>
          </a:r>
          <a:r>
            <a:rPr lang="da-DK" dirty="0" smtClean="0"/>
            <a:t> – </a:t>
          </a:r>
          <a:r>
            <a:rPr lang="da-DK" dirty="0" err="1" smtClean="0"/>
            <a:t>expressed</a:t>
          </a:r>
          <a:r>
            <a:rPr lang="da-DK" dirty="0" smtClean="0"/>
            <a:t> by </a:t>
          </a:r>
          <a:r>
            <a:rPr lang="da-DK" dirty="0" err="1" smtClean="0"/>
            <a:t>intermediaries</a:t>
          </a:r>
          <a:r>
            <a:rPr lang="da-DK" dirty="0" smtClean="0"/>
            <a:t> and </a:t>
          </a:r>
          <a:r>
            <a:rPr lang="da-DK" dirty="0" err="1" smtClean="0"/>
            <a:t>owner</a:t>
          </a:r>
          <a:r>
            <a:rPr lang="da-DK" dirty="0" smtClean="0"/>
            <a:t>-managers</a:t>
          </a:r>
          <a:endParaRPr lang="da-DK" dirty="0"/>
        </a:p>
      </dgm:t>
    </dgm:pt>
    <dgm:pt modelId="{3973C499-887B-CF49-A468-209C66FBFC97}" type="parTrans" cxnId="{488BDA95-83F1-ED4A-81BA-6D22E4769E01}">
      <dgm:prSet/>
      <dgm:spPr/>
      <dgm:t>
        <a:bodyPr/>
        <a:lstStyle/>
        <a:p>
          <a:endParaRPr lang="da-DK"/>
        </a:p>
      </dgm:t>
    </dgm:pt>
    <dgm:pt modelId="{04562F90-DE97-F54E-9634-76A18C2AA9AD}" type="sibTrans" cxnId="{488BDA95-83F1-ED4A-81BA-6D22E4769E01}">
      <dgm:prSet/>
      <dgm:spPr/>
      <dgm:t>
        <a:bodyPr/>
        <a:lstStyle/>
        <a:p>
          <a:endParaRPr lang="da-DK"/>
        </a:p>
      </dgm:t>
    </dgm:pt>
    <dgm:pt modelId="{34463521-1830-3147-A6D8-2C37918D01B2}" type="pres">
      <dgm:prSet presAssocID="{163C08D4-8B12-E241-BFD2-83D289D31CD6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a-DK"/>
        </a:p>
      </dgm:t>
    </dgm:pt>
    <dgm:pt modelId="{F421E16B-1881-EB45-B1E6-FDC3DF21EE9F}" type="pres">
      <dgm:prSet presAssocID="{73583EAC-0979-3045-B284-F46C009140E5}" presName="compNode" presStyleCnt="0"/>
      <dgm:spPr/>
    </dgm:pt>
    <dgm:pt modelId="{DDB6C3E0-DBC3-BF4D-BE44-9FEFF356A09A}" type="pres">
      <dgm:prSet presAssocID="{73583EAC-0979-3045-B284-F46C009140E5}" presName="aNode" presStyleLbl="bgShp" presStyleIdx="0" presStyleCnt="4" custLinFactX="8179" custLinFactNeighborX="100000"/>
      <dgm:spPr/>
      <dgm:t>
        <a:bodyPr/>
        <a:lstStyle/>
        <a:p>
          <a:endParaRPr lang="da-DK"/>
        </a:p>
      </dgm:t>
    </dgm:pt>
    <dgm:pt modelId="{EC06CA97-AC9B-FB42-899A-C2DE4808DF98}" type="pres">
      <dgm:prSet presAssocID="{73583EAC-0979-3045-B284-F46C009140E5}" presName="textNode" presStyleLbl="bgShp" presStyleIdx="0" presStyleCnt="4"/>
      <dgm:spPr/>
      <dgm:t>
        <a:bodyPr/>
        <a:lstStyle/>
        <a:p>
          <a:endParaRPr lang="da-DK"/>
        </a:p>
      </dgm:t>
    </dgm:pt>
    <dgm:pt modelId="{68E2DDA8-FD45-804C-B422-28B72B282468}" type="pres">
      <dgm:prSet presAssocID="{73583EAC-0979-3045-B284-F46C009140E5}" presName="compChildNode" presStyleCnt="0"/>
      <dgm:spPr/>
    </dgm:pt>
    <dgm:pt modelId="{028626A2-FA4F-194F-9C81-D2D109077ACA}" type="pres">
      <dgm:prSet presAssocID="{73583EAC-0979-3045-B284-F46C009140E5}" presName="theInnerList" presStyleCnt="0"/>
      <dgm:spPr/>
    </dgm:pt>
    <dgm:pt modelId="{E6C66AD0-45A5-CB48-AE25-6697DB397E97}" type="pres">
      <dgm:prSet presAssocID="{55B4570E-93EF-2F40-BC73-7597071ACB23}" presName="childNode" presStyleLbl="node1" presStyleIdx="0" presStyleCnt="8" custLinFactX="34910" custLinFactY="-54356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BE520654-0EC0-3945-8566-B6283AC93610}" type="pres">
      <dgm:prSet presAssocID="{55B4570E-93EF-2F40-BC73-7597071ACB23}" presName="aSpace2" presStyleCnt="0"/>
      <dgm:spPr/>
    </dgm:pt>
    <dgm:pt modelId="{0DB70BD9-6ED2-644C-9224-3532408E8B70}" type="pres">
      <dgm:prSet presAssocID="{BBB04845-37BB-A849-B5B1-F9E02193DED1}" presName="childNode" presStyleLbl="node1" presStyleIdx="1" presStyleCnt="8" custScaleY="146736" custLinFactX="36008" custLinFactY="-49558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CFF48371-D75E-3B49-8D06-E0B3DC779A41}" type="pres">
      <dgm:prSet presAssocID="{BBB04845-37BB-A849-B5B1-F9E02193DED1}" presName="aSpace2" presStyleCnt="0"/>
      <dgm:spPr/>
    </dgm:pt>
    <dgm:pt modelId="{47A7838D-A803-A649-88E8-83ACA0E09789}" type="pres">
      <dgm:prSet presAssocID="{5B761299-D7EB-254B-BCB9-725E0365453B}" presName="childNode" presStyleLbl="node1" presStyleIdx="2" presStyleCnt="8" custScaleY="158023" custLinFactX="35459" custLinFactY="-36506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031B1951-6B79-6C47-A573-8E8E1FD5005A}" type="pres">
      <dgm:prSet presAssocID="{73583EAC-0979-3045-B284-F46C009140E5}" presName="aSpace" presStyleCnt="0"/>
      <dgm:spPr/>
    </dgm:pt>
    <dgm:pt modelId="{7340E69B-9E44-564B-9050-6EECD74CB5DE}" type="pres">
      <dgm:prSet presAssocID="{5469619C-4957-1A45-8AA0-3CFAE93125A2}" presName="compNode" presStyleCnt="0"/>
      <dgm:spPr/>
    </dgm:pt>
    <dgm:pt modelId="{BBE6575D-1992-4B49-9166-ECE227AB9236}" type="pres">
      <dgm:prSet presAssocID="{5469619C-4957-1A45-8AA0-3CFAE93125A2}" presName="aNode" presStyleLbl="bgShp" presStyleIdx="1" presStyleCnt="4" custLinFactX="7481" custLinFactNeighborX="100000"/>
      <dgm:spPr/>
      <dgm:t>
        <a:bodyPr/>
        <a:lstStyle/>
        <a:p>
          <a:endParaRPr lang="da-DK"/>
        </a:p>
      </dgm:t>
    </dgm:pt>
    <dgm:pt modelId="{3BEDFC50-BB4B-FE44-AAE3-D975AF7415EA}" type="pres">
      <dgm:prSet presAssocID="{5469619C-4957-1A45-8AA0-3CFAE93125A2}" presName="textNode" presStyleLbl="bgShp" presStyleIdx="1" presStyleCnt="4"/>
      <dgm:spPr/>
      <dgm:t>
        <a:bodyPr/>
        <a:lstStyle/>
        <a:p>
          <a:endParaRPr lang="da-DK"/>
        </a:p>
      </dgm:t>
    </dgm:pt>
    <dgm:pt modelId="{BF44CDF4-2D85-1F46-877F-0FDE92CBF0EF}" type="pres">
      <dgm:prSet presAssocID="{5469619C-4957-1A45-8AA0-3CFAE93125A2}" presName="compChildNode" presStyleCnt="0"/>
      <dgm:spPr/>
    </dgm:pt>
    <dgm:pt modelId="{33CCC1C5-AA39-FD43-AE0A-681829E959DD}" type="pres">
      <dgm:prSet presAssocID="{5469619C-4957-1A45-8AA0-3CFAE93125A2}" presName="theInnerList" presStyleCnt="0"/>
      <dgm:spPr/>
    </dgm:pt>
    <dgm:pt modelId="{38C8449F-CD82-1145-B0ED-0CB1C6CAE24B}" type="pres">
      <dgm:prSet presAssocID="{EA1C083E-12C4-1447-B972-193C140B0DAD}" presName="childNode" presStyleLbl="node1" presStyleIdx="3" presStyleCnt="8" custLinFactX="37104" custLinFactY="-50585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1A6A924C-2E7C-3042-B609-B1BE6366D349}" type="pres">
      <dgm:prSet presAssocID="{EA1C083E-12C4-1447-B972-193C140B0DAD}" presName="aSpace2" presStyleCnt="0"/>
      <dgm:spPr/>
    </dgm:pt>
    <dgm:pt modelId="{D1510D6E-FD13-1446-9152-403714DCAD2C}" type="pres">
      <dgm:prSet presAssocID="{F7DC5BC5-B980-2A44-B963-0480362D4EA7}" presName="childNode" presStyleLbl="node1" presStyleIdx="4" presStyleCnt="8" custLinFactX="37105" custLinFactY="-44494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5162CE39-2C64-824E-8F17-1BF2CA2457AF}" type="pres">
      <dgm:prSet presAssocID="{F7DC5BC5-B980-2A44-B963-0480362D4EA7}" presName="aSpace2" presStyleCnt="0"/>
      <dgm:spPr/>
    </dgm:pt>
    <dgm:pt modelId="{79B74983-9340-784B-B172-A476C48EEB8A}" type="pres">
      <dgm:prSet presAssocID="{0B7652BE-DEF1-C748-A461-40FC63FA32DA}" presName="childNode" presStyleLbl="node1" presStyleIdx="5" presStyleCnt="8" custScaleY="181249" custLinFactX="36007" custLinFactY="-35731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D0B4EBBF-6531-C04A-AC28-5DC566CC8AAF}" type="pres">
      <dgm:prSet presAssocID="{5469619C-4957-1A45-8AA0-3CFAE93125A2}" presName="aSpace" presStyleCnt="0"/>
      <dgm:spPr/>
    </dgm:pt>
    <dgm:pt modelId="{9B8BC8E8-2DF7-584E-AE92-99FADB271A24}" type="pres">
      <dgm:prSet presAssocID="{7C9CD0B2-67F5-9147-A5DC-FE5E5B4B5AFB}" presName="compNode" presStyleCnt="0"/>
      <dgm:spPr/>
    </dgm:pt>
    <dgm:pt modelId="{DD6C62B3-6EDA-C242-B2B0-E0CD72DEF7FF}" type="pres">
      <dgm:prSet presAssocID="{7C9CD0B2-67F5-9147-A5DC-FE5E5B4B5AFB}" presName="aNode" presStyleLbl="bgShp" presStyleIdx="2" presStyleCnt="4" custLinFactX="5296" custLinFactNeighborX="100000"/>
      <dgm:spPr/>
      <dgm:t>
        <a:bodyPr/>
        <a:lstStyle/>
        <a:p>
          <a:endParaRPr lang="da-DK"/>
        </a:p>
      </dgm:t>
    </dgm:pt>
    <dgm:pt modelId="{0F5C7DFB-53D0-2D48-B596-66ECC21966CB}" type="pres">
      <dgm:prSet presAssocID="{7C9CD0B2-67F5-9147-A5DC-FE5E5B4B5AFB}" presName="textNode" presStyleLbl="bgShp" presStyleIdx="2" presStyleCnt="4"/>
      <dgm:spPr/>
      <dgm:t>
        <a:bodyPr/>
        <a:lstStyle/>
        <a:p>
          <a:endParaRPr lang="da-DK"/>
        </a:p>
      </dgm:t>
    </dgm:pt>
    <dgm:pt modelId="{2CBDA20F-8E0D-B84A-AD4A-CD5F992BCBF9}" type="pres">
      <dgm:prSet presAssocID="{7C9CD0B2-67F5-9147-A5DC-FE5E5B4B5AFB}" presName="compChildNode" presStyleCnt="0"/>
      <dgm:spPr/>
    </dgm:pt>
    <dgm:pt modelId="{E2F97B9A-B5EB-3A4E-8968-E608F5C0E1FF}" type="pres">
      <dgm:prSet presAssocID="{7C9CD0B2-67F5-9147-A5DC-FE5E5B4B5AFB}" presName="theInnerList" presStyleCnt="0"/>
      <dgm:spPr/>
    </dgm:pt>
    <dgm:pt modelId="{58978F42-C28F-A04D-8E13-9B438454FDE2}" type="pres">
      <dgm:prSet presAssocID="{93B29112-2A24-444C-9C5C-7A136FB62F74}" presName="childNode" presStyleLbl="node1" presStyleIdx="6" presStyleCnt="8" custScaleY="113956" custLinFactX="35459" custLinFactNeighborX="100000" custLinFactNeighborY="-15277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A036E45A-3BB2-0C48-A622-AF5ECE55B915}" type="pres">
      <dgm:prSet presAssocID="{7C9CD0B2-67F5-9147-A5DC-FE5E5B4B5AFB}" presName="aSpace" presStyleCnt="0"/>
      <dgm:spPr/>
    </dgm:pt>
    <dgm:pt modelId="{05934EC1-854A-A347-B1FB-E01E54F7717B}" type="pres">
      <dgm:prSet presAssocID="{79C21574-0C70-9D43-94FF-ADF36F5BC451}" presName="compNode" presStyleCnt="0"/>
      <dgm:spPr/>
    </dgm:pt>
    <dgm:pt modelId="{3C7DD755-FDEB-DB4B-9DB2-8238D3EB9A03}" type="pres">
      <dgm:prSet presAssocID="{79C21574-0C70-9D43-94FF-ADF36F5BC451}" presName="aNode" presStyleLbl="bgShp" presStyleIdx="3" presStyleCnt="4" custLinFactX="-120408" custLinFactNeighborX="-200000"/>
      <dgm:spPr/>
      <dgm:t>
        <a:bodyPr/>
        <a:lstStyle/>
        <a:p>
          <a:endParaRPr lang="da-DK"/>
        </a:p>
      </dgm:t>
    </dgm:pt>
    <dgm:pt modelId="{44AEE3E9-1BCC-4340-8EFC-07C3E0FAD697}" type="pres">
      <dgm:prSet presAssocID="{79C21574-0C70-9D43-94FF-ADF36F5BC451}" presName="textNode" presStyleLbl="bgShp" presStyleIdx="3" presStyleCnt="4"/>
      <dgm:spPr/>
      <dgm:t>
        <a:bodyPr/>
        <a:lstStyle/>
        <a:p>
          <a:endParaRPr lang="da-DK"/>
        </a:p>
      </dgm:t>
    </dgm:pt>
    <dgm:pt modelId="{5851DA45-D5E1-E04C-93F9-4C9C7A223D3F}" type="pres">
      <dgm:prSet presAssocID="{79C21574-0C70-9D43-94FF-ADF36F5BC451}" presName="compChildNode" presStyleCnt="0"/>
      <dgm:spPr/>
    </dgm:pt>
    <dgm:pt modelId="{3CEA7F05-205B-0F49-948D-AFA3727CCC16}" type="pres">
      <dgm:prSet presAssocID="{79C21574-0C70-9D43-94FF-ADF36F5BC451}" presName="theInnerList" presStyleCnt="0"/>
      <dgm:spPr/>
    </dgm:pt>
    <dgm:pt modelId="{F5945887-F9B5-0642-93B7-C264BEF26757}" type="pres">
      <dgm:prSet presAssocID="{DC9BB314-B189-0A4B-826F-20C0C276D867}" presName="childNode" presStyleLbl="node1" presStyleIdx="7" presStyleCnt="8" custLinFactX="-200000" custLinFactNeighborX="-201990" custLinFactNeighborY="-16579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</dgm:ptLst>
  <dgm:cxnLst>
    <dgm:cxn modelId="{5E8CA5AB-A852-D444-9703-B7141C1E64EC}" srcId="{7C9CD0B2-67F5-9147-A5DC-FE5E5B4B5AFB}" destId="{93B29112-2A24-444C-9C5C-7A136FB62F74}" srcOrd="0" destOrd="0" parTransId="{1D4A66C5-7B92-B742-A482-F2C99BAB77E0}" sibTransId="{2D88EE74-5970-5C43-8B70-86158A8B6874}"/>
    <dgm:cxn modelId="{5BAEF164-9807-CC46-B172-C622F8D3A77E}" srcId="{73583EAC-0979-3045-B284-F46C009140E5}" destId="{55B4570E-93EF-2F40-BC73-7597071ACB23}" srcOrd="0" destOrd="0" parTransId="{83C622B2-57F0-1C49-9908-1F214143D2FD}" sibTransId="{3EF3164A-D078-A747-B73E-32F0C4E34EB8}"/>
    <dgm:cxn modelId="{2AA3E3AA-28C7-604A-A7AF-5BE4F0BF3825}" type="presOf" srcId="{163C08D4-8B12-E241-BFD2-83D289D31CD6}" destId="{34463521-1830-3147-A6D8-2C37918D01B2}" srcOrd="0" destOrd="0" presId="urn:microsoft.com/office/officeart/2005/8/layout/lProcess2"/>
    <dgm:cxn modelId="{1CB0C1CC-7390-694E-BD8E-CFDDF9A0543A}" srcId="{5469619C-4957-1A45-8AA0-3CFAE93125A2}" destId="{EA1C083E-12C4-1447-B972-193C140B0DAD}" srcOrd="0" destOrd="0" parTransId="{4F6DC40F-31CD-234D-9A1D-C419AFF1C59B}" sibTransId="{89822EB8-B018-014F-A1C9-F9784202F174}"/>
    <dgm:cxn modelId="{7E4EEA9A-20A1-8D49-AC56-66ED6B6AF526}" type="presOf" srcId="{5B761299-D7EB-254B-BCB9-725E0365453B}" destId="{47A7838D-A803-A649-88E8-83ACA0E09789}" srcOrd="0" destOrd="0" presId="urn:microsoft.com/office/officeart/2005/8/layout/lProcess2"/>
    <dgm:cxn modelId="{58C8EFD9-DCDC-374B-B72B-CE9C4B3F174A}" type="presOf" srcId="{7C9CD0B2-67F5-9147-A5DC-FE5E5B4B5AFB}" destId="{DD6C62B3-6EDA-C242-B2B0-E0CD72DEF7FF}" srcOrd="0" destOrd="0" presId="urn:microsoft.com/office/officeart/2005/8/layout/lProcess2"/>
    <dgm:cxn modelId="{A8073498-687A-384C-AB79-284A2BD0143C}" type="presOf" srcId="{79C21574-0C70-9D43-94FF-ADF36F5BC451}" destId="{3C7DD755-FDEB-DB4B-9DB2-8238D3EB9A03}" srcOrd="0" destOrd="0" presId="urn:microsoft.com/office/officeart/2005/8/layout/lProcess2"/>
    <dgm:cxn modelId="{F8D00919-FE70-A347-8B6B-F61B19F5D792}" type="presOf" srcId="{93B29112-2A24-444C-9C5C-7A136FB62F74}" destId="{58978F42-C28F-A04D-8E13-9B438454FDE2}" srcOrd="0" destOrd="0" presId="urn:microsoft.com/office/officeart/2005/8/layout/lProcess2"/>
    <dgm:cxn modelId="{C8C39518-890B-AE44-8126-A44A7C08050F}" srcId="{73583EAC-0979-3045-B284-F46C009140E5}" destId="{BBB04845-37BB-A849-B5B1-F9E02193DED1}" srcOrd="1" destOrd="0" parTransId="{BFCAE5D1-A976-8749-BC1D-603791767A0D}" sibTransId="{D73EEABD-44B3-3446-A9AE-47F0D3F7234A}"/>
    <dgm:cxn modelId="{FD6CDAD5-1FDE-A846-89DA-032BB7A8B585}" srcId="{163C08D4-8B12-E241-BFD2-83D289D31CD6}" destId="{79C21574-0C70-9D43-94FF-ADF36F5BC451}" srcOrd="3" destOrd="0" parTransId="{F15CE9B8-B0ED-624E-AB0F-C9FE01499343}" sibTransId="{0F6219F3-F902-694B-B867-A8BB717B4443}"/>
    <dgm:cxn modelId="{219A739B-68FE-044B-B96D-92D437BBEE35}" type="presOf" srcId="{F7DC5BC5-B980-2A44-B963-0480362D4EA7}" destId="{D1510D6E-FD13-1446-9152-403714DCAD2C}" srcOrd="0" destOrd="0" presId="urn:microsoft.com/office/officeart/2005/8/layout/lProcess2"/>
    <dgm:cxn modelId="{D1FD6389-A9E1-7D4D-8725-188EFF8BBE31}" srcId="{79C21574-0C70-9D43-94FF-ADF36F5BC451}" destId="{DC9BB314-B189-0A4B-826F-20C0C276D867}" srcOrd="0" destOrd="0" parTransId="{4C628EA9-A5F5-5848-84A1-30B9CFE54FC4}" sibTransId="{F152FC5F-8438-0A41-A0B4-2B0D2BAB9947}"/>
    <dgm:cxn modelId="{8D7F75CF-C225-B848-861C-F934622AC7FA}" type="presOf" srcId="{79C21574-0C70-9D43-94FF-ADF36F5BC451}" destId="{44AEE3E9-1BCC-4340-8EFC-07C3E0FAD697}" srcOrd="1" destOrd="0" presId="urn:microsoft.com/office/officeart/2005/8/layout/lProcess2"/>
    <dgm:cxn modelId="{D66E6150-8ABF-044C-8B6B-FBF7AE6866D7}" srcId="{73583EAC-0979-3045-B284-F46C009140E5}" destId="{5B761299-D7EB-254B-BCB9-725E0365453B}" srcOrd="2" destOrd="0" parTransId="{C9F31981-D673-094F-AADD-886A56DA8A51}" sibTransId="{DC73FC66-060F-A240-B563-96FC519303F3}"/>
    <dgm:cxn modelId="{AC32CBD2-025C-D44D-B020-0FAC8EFD847F}" type="presOf" srcId="{73583EAC-0979-3045-B284-F46C009140E5}" destId="{EC06CA97-AC9B-FB42-899A-C2DE4808DF98}" srcOrd="1" destOrd="0" presId="urn:microsoft.com/office/officeart/2005/8/layout/lProcess2"/>
    <dgm:cxn modelId="{199FC97C-5D4A-9C4D-B892-C96A32F173B2}" type="presOf" srcId="{EA1C083E-12C4-1447-B972-193C140B0DAD}" destId="{38C8449F-CD82-1145-B0ED-0CB1C6CAE24B}" srcOrd="0" destOrd="0" presId="urn:microsoft.com/office/officeart/2005/8/layout/lProcess2"/>
    <dgm:cxn modelId="{1835057C-04EA-6A45-8708-7735DFEC39F3}" type="presOf" srcId="{7C9CD0B2-67F5-9147-A5DC-FE5E5B4B5AFB}" destId="{0F5C7DFB-53D0-2D48-B596-66ECC21966CB}" srcOrd="1" destOrd="0" presId="urn:microsoft.com/office/officeart/2005/8/layout/lProcess2"/>
    <dgm:cxn modelId="{83BC2A58-FD23-6649-9023-AA36B55D107D}" type="presOf" srcId="{5469619C-4957-1A45-8AA0-3CFAE93125A2}" destId="{BBE6575D-1992-4B49-9166-ECE227AB9236}" srcOrd="0" destOrd="0" presId="urn:microsoft.com/office/officeart/2005/8/layout/lProcess2"/>
    <dgm:cxn modelId="{0065E579-E870-3540-B964-071B3F781C05}" type="presOf" srcId="{55B4570E-93EF-2F40-BC73-7597071ACB23}" destId="{E6C66AD0-45A5-CB48-AE25-6697DB397E97}" srcOrd="0" destOrd="0" presId="urn:microsoft.com/office/officeart/2005/8/layout/lProcess2"/>
    <dgm:cxn modelId="{D514FC0E-EAEA-BD48-92C0-1BB13F275632}" srcId="{163C08D4-8B12-E241-BFD2-83D289D31CD6}" destId="{73583EAC-0979-3045-B284-F46C009140E5}" srcOrd="0" destOrd="0" parTransId="{9B939B97-CAF8-9447-B4D7-82A774993C46}" sibTransId="{F8C235F9-C90B-6541-BF60-69C1F8E4C26B}"/>
    <dgm:cxn modelId="{65FDA3CC-9436-2C4F-B6AD-3EC3B510DAD0}" type="presOf" srcId="{BBB04845-37BB-A849-B5B1-F9E02193DED1}" destId="{0DB70BD9-6ED2-644C-9224-3532408E8B70}" srcOrd="0" destOrd="0" presId="urn:microsoft.com/office/officeart/2005/8/layout/lProcess2"/>
    <dgm:cxn modelId="{488BDA95-83F1-ED4A-81BA-6D22E4769E01}" srcId="{5469619C-4957-1A45-8AA0-3CFAE93125A2}" destId="{0B7652BE-DEF1-C748-A461-40FC63FA32DA}" srcOrd="2" destOrd="0" parTransId="{3973C499-887B-CF49-A468-209C66FBFC97}" sibTransId="{04562F90-DE97-F54E-9634-76A18C2AA9AD}"/>
    <dgm:cxn modelId="{D6E960D7-7C6E-1C40-93F5-9A305EF8E5B4}" type="presOf" srcId="{73583EAC-0979-3045-B284-F46C009140E5}" destId="{DDB6C3E0-DBC3-BF4D-BE44-9FEFF356A09A}" srcOrd="0" destOrd="0" presId="urn:microsoft.com/office/officeart/2005/8/layout/lProcess2"/>
    <dgm:cxn modelId="{04703B95-3625-EB40-A3EC-E8A16E6B821E}" srcId="{163C08D4-8B12-E241-BFD2-83D289D31CD6}" destId="{7C9CD0B2-67F5-9147-A5DC-FE5E5B4B5AFB}" srcOrd="2" destOrd="0" parTransId="{740BE465-ABD5-F942-9F45-20053B87C8C3}" sibTransId="{D6E17390-8813-A74F-8C2B-2ECFD4CE71DA}"/>
    <dgm:cxn modelId="{AFF3B165-00C6-3541-B467-4011ED7C5F7B}" type="presOf" srcId="{0B7652BE-DEF1-C748-A461-40FC63FA32DA}" destId="{79B74983-9340-784B-B172-A476C48EEB8A}" srcOrd="0" destOrd="0" presId="urn:microsoft.com/office/officeart/2005/8/layout/lProcess2"/>
    <dgm:cxn modelId="{AB60ECE3-D724-ED46-8B56-9F2F29B831A4}" type="presOf" srcId="{DC9BB314-B189-0A4B-826F-20C0C276D867}" destId="{F5945887-F9B5-0642-93B7-C264BEF26757}" srcOrd="0" destOrd="0" presId="urn:microsoft.com/office/officeart/2005/8/layout/lProcess2"/>
    <dgm:cxn modelId="{C3E71052-D713-324C-89FE-FC5E73C730A8}" type="presOf" srcId="{5469619C-4957-1A45-8AA0-3CFAE93125A2}" destId="{3BEDFC50-BB4B-FE44-AAE3-D975AF7415EA}" srcOrd="1" destOrd="0" presId="urn:microsoft.com/office/officeart/2005/8/layout/lProcess2"/>
    <dgm:cxn modelId="{3268B475-A3CB-154A-B5DA-F003CFD5A5DE}" srcId="{5469619C-4957-1A45-8AA0-3CFAE93125A2}" destId="{F7DC5BC5-B980-2A44-B963-0480362D4EA7}" srcOrd="1" destOrd="0" parTransId="{C3524153-B356-D64F-A9D3-B9239488ED97}" sibTransId="{7A3CC810-9F07-0046-9B30-48B791038613}"/>
    <dgm:cxn modelId="{CBC42330-1A1F-7144-9BDE-4DC12E7E5CA0}" srcId="{163C08D4-8B12-E241-BFD2-83D289D31CD6}" destId="{5469619C-4957-1A45-8AA0-3CFAE93125A2}" srcOrd="1" destOrd="0" parTransId="{900C8432-C086-DE48-8331-F8C7B062CBD0}" sibTransId="{D85843B6-6343-544D-8680-0F8FE7AE338D}"/>
    <dgm:cxn modelId="{8A202741-1E09-6644-88AF-8006F22F38EA}" type="presParOf" srcId="{34463521-1830-3147-A6D8-2C37918D01B2}" destId="{F421E16B-1881-EB45-B1E6-FDC3DF21EE9F}" srcOrd="0" destOrd="0" presId="urn:microsoft.com/office/officeart/2005/8/layout/lProcess2"/>
    <dgm:cxn modelId="{0932DB41-9950-3D43-A5B7-AE2404CE9AC0}" type="presParOf" srcId="{F421E16B-1881-EB45-B1E6-FDC3DF21EE9F}" destId="{DDB6C3E0-DBC3-BF4D-BE44-9FEFF356A09A}" srcOrd="0" destOrd="0" presId="urn:microsoft.com/office/officeart/2005/8/layout/lProcess2"/>
    <dgm:cxn modelId="{11F24C11-FBD7-AB41-8FCE-D63EC0243338}" type="presParOf" srcId="{F421E16B-1881-EB45-B1E6-FDC3DF21EE9F}" destId="{EC06CA97-AC9B-FB42-899A-C2DE4808DF98}" srcOrd="1" destOrd="0" presId="urn:microsoft.com/office/officeart/2005/8/layout/lProcess2"/>
    <dgm:cxn modelId="{66614C14-0176-E04B-8F40-86553E465CEA}" type="presParOf" srcId="{F421E16B-1881-EB45-B1E6-FDC3DF21EE9F}" destId="{68E2DDA8-FD45-804C-B422-28B72B282468}" srcOrd="2" destOrd="0" presId="urn:microsoft.com/office/officeart/2005/8/layout/lProcess2"/>
    <dgm:cxn modelId="{9E9925BD-D688-4947-906C-2F7765E544BE}" type="presParOf" srcId="{68E2DDA8-FD45-804C-B422-28B72B282468}" destId="{028626A2-FA4F-194F-9C81-D2D109077ACA}" srcOrd="0" destOrd="0" presId="urn:microsoft.com/office/officeart/2005/8/layout/lProcess2"/>
    <dgm:cxn modelId="{32834ABE-DC4E-F146-A902-B705F996ABE9}" type="presParOf" srcId="{028626A2-FA4F-194F-9C81-D2D109077ACA}" destId="{E6C66AD0-45A5-CB48-AE25-6697DB397E97}" srcOrd="0" destOrd="0" presId="urn:microsoft.com/office/officeart/2005/8/layout/lProcess2"/>
    <dgm:cxn modelId="{5E3E20A4-9D94-6947-81B0-8CF7E40EEA3A}" type="presParOf" srcId="{028626A2-FA4F-194F-9C81-D2D109077ACA}" destId="{BE520654-0EC0-3945-8566-B6283AC93610}" srcOrd="1" destOrd="0" presId="urn:microsoft.com/office/officeart/2005/8/layout/lProcess2"/>
    <dgm:cxn modelId="{A04CE7C9-F666-EC40-89EE-D0AB5C00CF0D}" type="presParOf" srcId="{028626A2-FA4F-194F-9C81-D2D109077ACA}" destId="{0DB70BD9-6ED2-644C-9224-3532408E8B70}" srcOrd="2" destOrd="0" presId="urn:microsoft.com/office/officeart/2005/8/layout/lProcess2"/>
    <dgm:cxn modelId="{D647432C-D8F0-FF4C-8022-5F942E868467}" type="presParOf" srcId="{028626A2-FA4F-194F-9C81-D2D109077ACA}" destId="{CFF48371-D75E-3B49-8D06-E0B3DC779A41}" srcOrd="3" destOrd="0" presId="urn:microsoft.com/office/officeart/2005/8/layout/lProcess2"/>
    <dgm:cxn modelId="{384EB36B-BBEE-EC45-81D0-6EB30CA335FF}" type="presParOf" srcId="{028626A2-FA4F-194F-9C81-D2D109077ACA}" destId="{47A7838D-A803-A649-88E8-83ACA0E09789}" srcOrd="4" destOrd="0" presId="urn:microsoft.com/office/officeart/2005/8/layout/lProcess2"/>
    <dgm:cxn modelId="{414DA808-F1DC-CC45-99F4-3B81273B9D54}" type="presParOf" srcId="{34463521-1830-3147-A6D8-2C37918D01B2}" destId="{031B1951-6B79-6C47-A573-8E8E1FD5005A}" srcOrd="1" destOrd="0" presId="urn:microsoft.com/office/officeart/2005/8/layout/lProcess2"/>
    <dgm:cxn modelId="{8272F68B-8AEA-9A42-8C77-9782B489F255}" type="presParOf" srcId="{34463521-1830-3147-A6D8-2C37918D01B2}" destId="{7340E69B-9E44-564B-9050-6EECD74CB5DE}" srcOrd="2" destOrd="0" presId="urn:microsoft.com/office/officeart/2005/8/layout/lProcess2"/>
    <dgm:cxn modelId="{7D3BDE84-71E5-1A4D-BE44-35EE8176A1E4}" type="presParOf" srcId="{7340E69B-9E44-564B-9050-6EECD74CB5DE}" destId="{BBE6575D-1992-4B49-9166-ECE227AB9236}" srcOrd="0" destOrd="0" presId="urn:microsoft.com/office/officeart/2005/8/layout/lProcess2"/>
    <dgm:cxn modelId="{B7995B62-A912-8D49-8097-5E89A79019EE}" type="presParOf" srcId="{7340E69B-9E44-564B-9050-6EECD74CB5DE}" destId="{3BEDFC50-BB4B-FE44-AAE3-D975AF7415EA}" srcOrd="1" destOrd="0" presId="urn:microsoft.com/office/officeart/2005/8/layout/lProcess2"/>
    <dgm:cxn modelId="{F5695452-247E-214E-8F30-3468B27D902A}" type="presParOf" srcId="{7340E69B-9E44-564B-9050-6EECD74CB5DE}" destId="{BF44CDF4-2D85-1F46-877F-0FDE92CBF0EF}" srcOrd="2" destOrd="0" presId="urn:microsoft.com/office/officeart/2005/8/layout/lProcess2"/>
    <dgm:cxn modelId="{72280904-D0F7-994E-8AED-E44B19BE4D60}" type="presParOf" srcId="{BF44CDF4-2D85-1F46-877F-0FDE92CBF0EF}" destId="{33CCC1C5-AA39-FD43-AE0A-681829E959DD}" srcOrd="0" destOrd="0" presId="urn:microsoft.com/office/officeart/2005/8/layout/lProcess2"/>
    <dgm:cxn modelId="{57DF0E8D-2FE0-7F47-9DA9-51CB569DC86E}" type="presParOf" srcId="{33CCC1C5-AA39-FD43-AE0A-681829E959DD}" destId="{38C8449F-CD82-1145-B0ED-0CB1C6CAE24B}" srcOrd="0" destOrd="0" presId="urn:microsoft.com/office/officeart/2005/8/layout/lProcess2"/>
    <dgm:cxn modelId="{276A626E-B27B-384D-AE89-F1080C2D044A}" type="presParOf" srcId="{33CCC1C5-AA39-FD43-AE0A-681829E959DD}" destId="{1A6A924C-2E7C-3042-B609-B1BE6366D349}" srcOrd="1" destOrd="0" presId="urn:microsoft.com/office/officeart/2005/8/layout/lProcess2"/>
    <dgm:cxn modelId="{B6171713-277D-E542-B272-F254ADD6484A}" type="presParOf" srcId="{33CCC1C5-AA39-FD43-AE0A-681829E959DD}" destId="{D1510D6E-FD13-1446-9152-403714DCAD2C}" srcOrd="2" destOrd="0" presId="urn:microsoft.com/office/officeart/2005/8/layout/lProcess2"/>
    <dgm:cxn modelId="{13AE83C6-2C0E-D64E-83A3-BBDC3D36E3E2}" type="presParOf" srcId="{33CCC1C5-AA39-FD43-AE0A-681829E959DD}" destId="{5162CE39-2C64-824E-8F17-1BF2CA2457AF}" srcOrd="3" destOrd="0" presId="urn:microsoft.com/office/officeart/2005/8/layout/lProcess2"/>
    <dgm:cxn modelId="{41447241-A75D-7B4C-926F-59237C576B09}" type="presParOf" srcId="{33CCC1C5-AA39-FD43-AE0A-681829E959DD}" destId="{79B74983-9340-784B-B172-A476C48EEB8A}" srcOrd="4" destOrd="0" presId="urn:microsoft.com/office/officeart/2005/8/layout/lProcess2"/>
    <dgm:cxn modelId="{8E9E6919-4D83-8B49-9749-571E36F9170F}" type="presParOf" srcId="{34463521-1830-3147-A6D8-2C37918D01B2}" destId="{D0B4EBBF-6531-C04A-AC28-5DC566CC8AAF}" srcOrd="3" destOrd="0" presId="urn:microsoft.com/office/officeart/2005/8/layout/lProcess2"/>
    <dgm:cxn modelId="{A9254620-5C7B-B14A-ABAD-8C3D17CD9215}" type="presParOf" srcId="{34463521-1830-3147-A6D8-2C37918D01B2}" destId="{9B8BC8E8-2DF7-584E-AE92-99FADB271A24}" srcOrd="4" destOrd="0" presId="urn:microsoft.com/office/officeart/2005/8/layout/lProcess2"/>
    <dgm:cxn modelId="{2BEF36F1-24B3-2642-8C01-F5A47E9FA81C}" type="presParOf" srcId="{9B8BC8E8-2DF7-584E-AE92-99FADB271A24}" destId="{DD6C62B3-6EDA-C242-B2B0-E0CD72DEF7FF}" srcOrd="0" destOrd="0" presId="urn:microsoft.com/office/officeart/2005/8/layout/lProcess2"/>
    <dgm:cxn modelId="{C559F5F3-9F1A-8A49-883C-2D1D79F7B83A}" type="presParOf" srcId="{9B8BC8E8-2DF7-584E-AE92-99FADB271A24}" destId="{0F5C7DFB-53D0-2D48-B596-66ECC21966CB}" srcOrd="1" destOrd="0" presId="urn:microsoft.com/office/officeart/2005/8/layout/lProcess2"/>
    <dgm:cxn modelId="{45B7F209-2234-664F-87DF-0CB58F9619C8}" type="presParOf" srcId="{9B8BC8E8-2DF7-584E-AE92-99FADB271A24}" destId="{2CBDA20F-8E0D-B84A-AD4A-CD5F992BCBF9}" srcOrd="2" destOrd="0" presId="urn:microsoft.com/office/officeart/2005/8/layout/lProcess2"/>
    <dgm:cxn modelId="{A0C306F9-EE53-C84D-ADAA-63F29365D23F}" type="presParOf" srcId="{2CBDA20F-8E0D-B84A-AD4A-CD5F992BCBF9}" destId="{E2F97B9A-B5EB-3A4E-8968-E608F5C0E1FF}" srcOrd="0" destOrd="0" presId="urn:microsoft.com/office/officeart/2005/8/layout/lProcess2"/>
    <dgm:cxn modelId="{B81DD26A-4E05-8B47-AA61-D20F98A1B1A0}" type="presParOf" srcId="{E2F97B9A-B5EB-3A4E-8968-E608F5C0E1FF}" destId="{58978F42-C28F-A04D-8E13-9B438454FDE2}" srcOrd="0" destOrd="0" presId="urn:microsoft.com/office/officeart/2005/8/layout/lProcess2"/>
    <dgm:cxn modelId="{755AE917-0DA3-2C44-AEE0-7F82D5D9643A}" type="presParOf" srcId="{34463521-1830-3147-A6D8-2C37918D01B2}" destId="{A036E45A-3BB2-0C48-A622-AF5ECE55B915}" srcOrd="5" destOrd="0" presId="urn:microsoft.com/office/officeart/2005/8/layout/lProcess2"/>
    <dgm:cxn modelId="{C19614D8-4C36-A44A-A999-AFFEACB0FB96}" type="presParOf" srcId="{34463521-1830-3147-A6D8-2C37918D01B2}" destId="{05934EC1-854A-A347-B1FB-E01E54F7717B}" srcOrd="6" destOrd="0" presId="urn:microsoft.com/office/officeart/2005/8/layout/lProcess2"/>
    <dgm:cxn modelId="{198DB590-4898-4249-A96A-849A5EFC6B4C}" type="presParOf" srcId="{05934EC1-854A-A347-B1FB-E01E54F7717B}" destId="{3C7DD755-FDEB-DB4B-9DB2-8238D3EB9A03}" srcOrd="0" destOrd="0" presId="urn:microsoft.com/office/officeart/2005/8/layout/lProcess2"/>
    <dgm:cxn modelId="{A107865B-1431-E142-8CE3-C3884904082B}" type="presParOf" srcId="{05934EC1-854A-A347-B1FB-E01E54F7717B}" destId="{44AEE3E9-1BCC-4340-8EFC-07C3E0FAD697}" srcOrd="1" destOrd="0" presId="urn:microsoft.com/office/officeart/2005/8/layout/lProcess2"/>
    <dgm:cxn modelId="{63A7ACD3-C398-634B-8DA4-BF30DD926BD9}" type="presParOf" srcId="{05934EC1-854A-A347-B1FB-E01E54F7717B}" destId="{5851DA45-D5E1-E04C-93F9-4C9C7A223D3F}" srcOrd="2" destOrd="0" presId="urn:microsoft.com/office/officeart/2005/8/layout/lProcess2"/>
    <dgm:cxn modelId="{FFAE7687-96C9-1E4C-B591-2B34B16B168C}" type="presParOf" srcId="{5851DA45-D5E1-E04C-93F9-4C9C7A223D3F}" destId="{3CEA7F05-205B-0F49-948D-AFA3727CCC16}" srcOrd="0" destOrd="0" presId="urn:microsoft.com/office/officeart/2005/8/layout/lProcess2"/>
    <dgm:cxn modelId="{E2F1D4A8-2CD9-0C4A-905B-30F97577340D}" type="presParOf" srcId="{3CEA7F05-205B-0F49-948D-AFA3727CCC16}" destId="{F5945887-F9B5-0642-93B7-C264BEF26757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63C08D4-8B12-E241-BFD2-83D289D31CD6}" type="doc">
      <dgm:prSet loTypeId="urn:microsoft.com/office/officeart/2005/8/layout/lProcess2" loCatId="" qsTypeId="urn:microsoft.com/office/officeart/2005/8/quickstyle/simple2" qsCatId="simple" csTypeId="urn:microsoft.com/office/officeart/2005/8/colors/accent5_2" csCatId="accent5" phldr="1"/>
      <dgm:spPr/>
      <dgm:t>
        <a:bodyPr/>
        <a:lstStyle/>
        <a:p>
          <a:endParaRPr lang="da-DK"/>
        </a:p>
      </dgm:t>
    </dgm:pt>
    <dgm:pt modelId="{73583EAC-0979-3045-B284-F46C009140E5}">
      <dgm:prSet phldrT="[Tekst]"/>
      <dgm:spPr/>
      <dgm:t>
        <a:bodyPr anchor="t" anchorCtr="0"/>
        <a:lstStyle/>
        <a:p>
          <a:r>
            <a:rPr lang="da-DK" dirty="0" err="1" smtClean="0"/>
            <a:t>Activities</a:t>
          </a:r>
          <a:endParaRPr lang="da-DK" dirty="0"/>
        </a:p>
      </dgm:t>
    </dgm:pt>
    <dgm:pt modelId="{9B939B97-CAF8-9447-B4D7-82A774993C46}" type="parTrans" cxnId="{D514FC0E-EAEA-BD48-92C0-1BB13F275632}">
      <dgm:prSet/>
      <dgm:spPr/>
      <dgm:t>
        <a:bodyPr/>
        <a:lstStyle/>
        <a:p>
          <a:endParaRPr lang="da-DK"/>
        </a:p>
      </dgm:t>
    </dgm:pt>
    <dgm:pt modelId="{F8C235F9-C90B-6541-BF60-69C1F8E4C26B}" type="sibTrans" cxnId="{D514FC0E-EAEA-BD48-92C0-1BB13F275632}">
      <dgm:prSet/>
      <dgm:spPr/>
      <dgm:t>
        <a:bodyPr/>
        <a:lstStyle/>
        <a:p>
          <a:endParaRPr lang="da-DK"/>
        </a:p>
      </dgm:t>
    </dgm:pt>
    <dgm:pt modelId="{55B4570E-93EF-2F40-BC73-7597071ACB23}">
      <dgm:prSet phldrT="[Tekst]"/>
      <dgm:spPr/>
      <dgm:t>
        <a:bodyPr/>
        <a:lstStyle/>
        <a:p>
          <a:r>
            <a:rPr lang="da-DK" dirty="0" smtClean="0"/>
            <a:t>3.1 Co-</a:t>
          </a:r>
          <a:r>
            <a:rPr lang="da-DK" dirty="0" err="1" smtClean="0"/>
            <a:t>creation</a:t>
          </a:r>
          <a:r>
            <a:rPr lang="da-DK" dirty="0" smtClean="0"/>
            <a:t> of </a:t>
          </a:r>
          <a:r>
            <a:rPr lang="da-DK" dirty="0" err="1" smtClean="0"/>
            <a:t>counselling</a:t>
          </a:r>
          <a:r>
            <a:rPr lang="da-DK" dirty="0" smtClean="0"/>
            <a:t> </a:t>
          </a:r>
          <a:r>
            <a:rPr lang="da-DK" dirty="0" err="1" smtClean="0"/>
            <a:t>toolbox</a:t>
          </a:r>
          <a:r>
            <a:rPr lang="da-DK" dirty="0" smtClean="0"/>
            <a:t> </a:t>
          </a:r>
          <a:r>
            <a:rPr lang="da-DK" dirty="0" err="1" smtClean="0"/>
            <a:t>specifications</a:t>
          </a:r>
          <a:r>
            <a:rPr lang="da-DK" dirty="0" smtClean="0"/>
            <a:t> and </a:t>
          </a:r>
          <a:r>
            <a:rPr lang="da-DK" dirty="0" err="1" smtClean="0"/>
            <a:t>indicators</a:t>
          </a:r>
          <a:r>
            <a:rPr lang="da-DK" dirty="0" smtClean="0"/>
            <a:t> to measure </a:t>
          </a:r>
          <a:r>
            <a:rPr lang="da-DK" dirty="0" err="1" smtClean="0"/>
            <a:t>progress</a:t>
          </a:r>
          <a:endParaRPr lang="da-DK" dirty="0"/>
        </a:p>
      </dgm:t>
    </dgm:pt>
    <dgm:pt modelId="{83C622B2-57F0-1C49-9908-1F214143D2FD}" type="parTrans" cxnId="{5BAEF164-9807-CC46-B172-C622F8D3A77E}">
      <dgm:prSet/>
      <dgm:spPr/>
      <dgm:t>
        <a:bodyPr/>
        <a:lstStyle/>
        <a:p>
          <a:endParaRPr lang="da-DK"/>
        </a:p>
      </dgm:t>
    </dgm:pt>
    <dgm:pt modelId="{3EF3164A-D078-A747-B73E-32F0C4E34EB8}" type="sibTrans" cxnId="{5BAEF164-9807-CC46-B172-C622F8D3A77E}">
      <dgm:prSet/>
      <dgm:spPr/>
      <dgm:t>
        <a:bodyPr/>
        <a:lstStyle/>
        <a:p>
          <a:endParaRPr lang="da-DK"/>
        </a:p>
      </dgm:t>
    </dgm:pt>
    <dgm:pt modelId="{BBB04845-37BB-A849-B5B1-F9E02193DED1}">
      <dgm:prSet phldrT="[Tekst]"/>
      <dgm:spPr/>
      <dgm:t>
        <a:bodyPr/>
        <a:lstStyle/>
        <a:p>
          <a:r>
            <a:rPr lang="da-DK" dirty="0" smtClean="0"/>
            <a:t>3.2 </a:t>
          </a:r>
          <a:r>
            <a:rPr lang="da-DK" dirty="0" err="1" smtClean="0"/>
            <a:t>Production</a:t>
          </a:r>
          <a:r>
            <a:rPr lang="da-DK" dirty="0" smtClean="0"/>
            <a:t> of the </a:t>
          </a:r>
          <a:r>
            <a:rPr lang="da-DK" dirty="0" err="1" smtClean="0"/>
            <a:t>concept</a:t>
          </a:r>
          <a:r>
            <a:rPr lang="da-DK" dirty="0" smtClean="0"/>
            <a:t> </a:t>
          </a:r>
          <a:r>
            <a:rPr lang="da-DK" dirty="0" err="1" smtClean="0"/>
            <a:t>counselling</a:t>
          </a:r>
          <a:r>
            <a:rPr lang="da-DK" dirty="0" smtClean="0"/>
            <a:t> </a:t>
          </a:r>
          <a:r>
            <a:rPr lang="da-DK" dirty="0" err="1" smtClean="0"/>
            <a:t>toolbox</a:t>
          </a:r>
          <a:r>
            <a:rPr lang="da-DK" dirty="0" smtClean="0"/>
            <a:t> to </a:t>
          </a:r>
          <a:r>
            <a:rPr lang="da-DK" dirty="0" err="1" smtClean="0"/>
            <a:t>be</a:t>
          </a:r>
          <a:r>
            <a:rPr lang="da-DK" dirty="0" smtClean="0"/>
            <a:t> </a:t>
          </a:r>
          <a:r>
            <a:rPr lang="da-DK" dirty="0" err="1" smtClean="0"/>
            <a:t>tested</a:t>
          </a:r>
          <a:endParaRPr lang="da-DK" dirty="0"/>
        </a:p>
      </dgm:t>
    </dgm:pt>
    <dgm:pt modelId="{BFCAE5D1-A976-8749-BC1D-603791767A0D}" type="parTrans" cxnId="{C8C39518-890B-AE44-8126-A44A7C08050F}">
      <dgm:prSet/>
      <dgm:spPr/>
      <dgm:t>
        <a:bodyPr/>
        <a:lstStyle/>
        <a:p>
          <a:endParaRPr lang="da-DK"/>
        </a:p>
      </dgm:t>
    </dgm:pt>
    <dgm:pt modelId="{D73EEABD-44B3-3446-A9AE-47F0D3F7234A}" type="sibTrans" cxnId="{C8C39518-890B-AE44-8126-A44A7C08050F}">
      <dgm:prSet/>
      <dgm:spPr/>
      <dgm:t>
        <a:bodyPr/>
        <a:lstStyle/>
        <a:p>
          <a:endParaRPr lang="da-DK"/>
        </a:p>
      </dgm:t>
    </dgm:pt>
    <dgm:pt modelId="{5469619C-4957-1A45-8AA0-3CFAE93125A2}">
      <dgm:prSet phldrT="[Tekst]"/>
      <dgm:spPr/>
      <dgm:t>
        <a:bodyPr anchor="t" anchorCtr="0"/>
        <a:lstStyle/>
        <a:p>
          <a:r>
            <a:rPr lang="da-DK" dirty="0" smtClean="0"/>
            <a:t>Outputs</a:t>
          </a:r>
          <a:endParaRPr lang="da-DK" dirty="0"/>
        </a:p>
      </dgm:t>
    </dgm:pt>
    <dgm:pt modelId="{900C8432-C086-DE48-8331-F8C7B062CBD0}" type="parTrans" cxnId="{CBC42330-1A1F-7144-9BDE-4DC12E7E5CA0}">
      <dgm:prSet/>
      <dgm:spPr/>
      <dgm:t>
        <a:bodyPr/>
        <a:lstStyle/>
        <a:p>
          <a:endParaRPr lang="da-DK"/>
        </a:p>
      </dgm:t>
    </dgm:pt>
    <dgm:pt modelId="{D85843B6-6343-544D-8680-0F8FE7AE338D}" type="sibTrans" cxnId="{CBC42330-1A1F-7144-9BDE-4DC12E7E5CA0}">
      <dgm:prSet/>
      <dgm:spPr/>
      <dgm:t>
        <a:bodyPr/>
        <a:lstStyle/>
        <a:p>
          <a:endParaRPr lang="da-DK"/>
        </a:p>
      </dgm:t>
    </dgm:pt>
    <dgm:pt modelId="{EA1C083E-12C4-1447-B972-193C140B0DAD}">
      <dgm:prSet phldrT="[Tekst]"/>
      <dgm:spPr/>
      <dgm:t>
        <a:bodyPr/>
        <a:lstStyle/>
        <a:p>
          <a:r>
            <a:rPr lang="da-DK" dirty="0" err="1" smtClean="0"/>
            <a:t>Specifications</a:t>
          </a:r>
          <a:r>
            <a:rPr lang="da-DK" dirty="0" smtClean="0"/>
            <a:t> and </a:t>
          </a:r>
          <a:r>
            <a:rPr lang="da-DK" dirty="0" err="1" smtClean="0"/>
            <a:t>evaluation</a:t>
          </a:r>
          <a:r>
            <a:rPr lang="da-DK" dirty="0" smtClean="0"/>
            <a:t> </a:t>
          </a:r>
          <a:r>
            <a:rPr lang="da-DK" dirty="0" err="1" smtClean="0"/>
            <a:t>methods</a:t>
          </a:r>
          <a:r>
            <a:rPr lang="da-DK" dirty="0" smtClean="0"/>
            <a:t> for the </a:t>
          </a:r>
          <a:r>
            <a:rPr lang="da-DK" dirty="0" err="1" smtClean="0"/>
            <a:t>counselling</a:t>
          </a:r>
          <a:r>
            <a:rPr lang="da-DK" dirty="0" smtClean="0"/>
            <a:t> </a:t>
          </a:r>
          <a:r>
            <a:rPr lang="da-DK" dirty="0" err="1" smtClean="0"/>
            <a:t>toolbox</a:t>
          </a:r>
          <a:endParaRPr lang="da-DK" dirty="0"/>
        </a:p>
      </dgm:t>
    </dgm:pt>
    <dgm:pt modelId="{4F6DC40F-31CD-234D-9A1D-C419AFF1C59B}" type="parTrans" cxnId="{1CB0C1CC-7390-694E-BD8E-CFDDF9A0543A}">
      <dgm:prSet/>
      <dgm:spPr/>
      <dgm:t>
        <a:bodyPr/>
        <a:lstStyle/>
        <a:p>
          <a:endParaRPr lang="da-DK"/>
        </a:p>
      </dgm:t>
    </dgm:pt>
    <dgm:pt modelId="{89822EB8-B018-014F-A1C9-F9784202F174}" type="sibTrans" cxnId="{1CB0C1CC-7390-694E-BD8E-CFDDF9A0543A}">
      <dgm:prSet/>
      <dgm:spPr/>
      <dgm:t>
        <a:bodyPr/>
        <a:lstStyle/>
        <a:p>
          <a:endParaRPr lang="da-DK"/>
        </a:p>
      </dgm:t>
    </dgm:pt>
    <dgm:pt modelId="{F7DC5BC5-B980-2A44-B963-0480362D4EA7}">
      <dgm:prSet phldrT="[Tekst]"/>
      <dgm:spPr/>
      <dgm:t>
        <a:bodyPr/>
        <a:lstStyle/>
        <a:p>
          <a:r>
            <a:rPr lang="da-DK" dirty="0" smtClean="0"/>
            <a:t>First </a:t>
          </a:r>
          <a:r>
            <a:rPr lang="da-DK" dirty="0" err="1" smtClean="0"/>
            <a:t>concept</a:t>
          </a:r>
          <a:r>
            <a:rPr lang="da-DK" dirty="0" smtClean="0"/>
            <a:t> </a:t>
          </a:r>
          <a:r>
            <a:rPr lang="da-DK" dirty="0" err="1" smtClean="0"/>
            <a:t>counselling</a:t>
          </a:r>
          <a:r>
            <a:rPr lang="da-DK" dirty="0" smtClean="0"/>
            <a:t> </a:t>
          </a:r>
          <a:r>
            <a:rPr lang="da-DK" dirty="0" err="1" smtClean="0"/>
            <a:t>toolbox</a:t>
          </a:r>
          <a:endParaRPr lang="da-DK" dirty="0"/>
        </a:p>
      </dgm:t>
    </dgm:pt>
    <dgm:pt modelId="{C3524153-B356-D64F-A9D3-B9239488ED97}" type="parTrans" cxnId="{3268B475-A3CB-154A-B5DA-F003CFD5A5DE}">
      <dgm:prSet/>
      <dgm:spPr/>
      <dgm:t>
        <a:bodyPr/>
        <a:lstStyle/>
        <a:p>
          <a:endParaRPr lang="da-DK"/>
        </a:p>
      </dgm:t>
    </dgm:pt>
    <dgm:pt modelId="{7A3CC810-9F07-0046-9B30-48B791038613}" type="sibTrans" cxnId="{3268B475-A3CB-154A-B5DA-F003CFD5A5DE}">
      <dgm:prSet/>
      <dgm:spPr/>
      <dgm:t>
        <a:bodyPr/>
        <a:lstStyle/>
        <a:p>
          <a:endParaRPr lang="da-DK"/>
        </a:p>
      </dgm:t>
    </dgm:pt>
    <dgm:pt modelId="{7C9CD0B2-67F5-9147-A5DC-FE5E5B4B5AFB}">
      <dgm:prSet phldrT="[Tekst]"/>
      <dgm:spPr/>
      <dgm:t>
        <a:bodyPr anchor="t" anchorCtr="0"/>
        <a:lstStyle/>
        <a:p>
          <a:r>
            <a:rPr lang="da-DK" dirty="0" err="1" smtClean="0"/>
            <a:t>Results</a:t>
          </a:r>
          <a:endParaRPr lang="da-DK" dirty="0"/>
        </a:p>
      </dgm:t>
    </dgm:pt>
    <dgm:pt modelId="{740BE465-ABD5-F942-9F45-20053B87C8C3}" type="parTrans" cxnId="{04703B95-3625-EB40-A3EC-E8A16E6B821E}">
      <dgm:prSet/>
      <dgm:spPr/>
      <dgm:t>
        <a:bodyPr/>
        <a:lstStyle/>
        <a:p>
          <a:endParaRPr lang="da-DK"/>
        </a:p>
      </dgm:t>
    </dgm:pt>
    <dgm:pt modelId="{D6E17390-8813-A74F-8C2B-2ECFD4CE71DA}" type="sibTrans" cxnId="{04703B95-3625-EB40-A3EC-E8A16E6B821E}">
      <dgm:prSet/>
      <dgm:spPr/>
      <dgm:t>
        <a:bodyPr/>
        <a:lstStyle/>
        <a:p>
          <a:endParaRPr lang="da-DK"/>
        </a:p>
      </dgm:t>
    </dgm:pt>
    <dgm:pt modelId="{79C21574-0C70-9D43-94FF-ADF36F5BC451}">
      <dgm:prSet phldrT="[Tekst]"/>
      <dgm:spPr/>
      <dgm:t>
        <a:bodyPr anchor="t" anchorCtr="0"/>
        <a:lstStyle/>
        <a:p>
          <a:r>
            <a:rPr lang="da-DK" dirty="0" err="1" smtClean="0"/>
            <a:t>Objectives</a:t>
          </a:r>
          <a:endParaRPr lang="da-DK" dirty="0"/>
        </a:p>
      </dgm:t>
    </dgm:pt>
    <dgm:pt modelId="{F15CE9B8-B0ED-624E-AB0F-C9FE01499343}" type="parTrans" cxnId="{FD6CDAD5-1FDE-A846-89DA-032BB7A8B585}">
      <dgm:prSet/>
      <dgm:spPr/>
      <dgm:t>
        <a:bodyPr/>
        <a:lstStyle/>
        <a:p>
          <a:endParaRPr lang="da-DK"/>
        </a:p>
      </dgm:t>
    </dgm:pt>
    <dgm:pt modelId="{0F6219F3-F902-694B-B867-A8BB717B4443}" type="sibTrans" cxnId="{FD6CDAD5-1FDE-A846-89DA-032BB7A8B585}">
      <dgm:prSet/>
      <dgm:spPr/>
      <dgm:t>
        <a:bodyPr/>
        <a:lstStyle/>
        <a:p>
          <a:endParaRPr lang="da-DK"/>
        </a:p>
      </dgm:t>
    </dgm:pt>
    <dgm:pt modelId="{DC9BB314-B189-0A4B-826F-20C0C276D867}">
      <dgm:prSet phldrT="[Tekst]"/>
      <dgm:spPr/>
      <dgm:t>
        <a:bodyPr/>
        <a:lstStyle/>
        <a:p>
          <a:r>
            <a:rPr lang="da-DK" dirty="0" err="1" smtClean="0"/>
            <a:t>Production</a:t>
          </a:r>
          <a:r>
            <a:rPr lang="da-DK" dirty="0" smtClean="0"/>
            <a:t>, </a:t>
          </a:r>
          <a:r>
            <a:rPr lang="da-DK" dirty="0" err="1" smtClean="0"/>
            <a:t>designing</a:t>
          </a:r>
          <a:r>
            <a:rPr lang="da-DK" dirty="0" smtClean="0"/>
            <a:t> and </a:t>
          </a:r>
          <a:r>
            <a:rPr lang="da-DK" dirty="0" err="1" smtClean="0"/>
            <a:t>testing</a:t>
          </a:r>
          <a:r>
            <a:rPr lang="da-DK" dirty="0" smtClean="0"/>
            <a:t> of a prototype model of a new </a:t>
          </a:r>
          <a:r>
            <a:rPr lang="da-DK" dirty="0" err="1" smtClean="0"/>
            <a:t>integrated</a:t>
          </a:r>
          <a:r>
            <a:rPr lang="da-DK" dirty="0" smtClean="0"/>
            <a:t> </a:t>
          </a:r>
          <a:r>
            <a:rPr lang="da-DK" dirty="0" err="1" smtClean="0"/>
            <a:t>counselling</a:t>
          </a:r>
          <a:r>
            <a:rPr lang="da-DK" dirty="0" smtClean="0"/>
            <a:t> </a:t>
          </a:r>
          <a:r>
            <a:rPr lang="da-DK" dirty="0" err="1" smtClean="0"/>
            <a:t>toolbox</a:t>
          </a:r>
          <a:r>
            <a:rPr lang="da-DK" dirty="0" smtClean="0"/>
            <a:t>. The </a:t>
          </a:r>
          <a:r>
            <a:rPr lang="da-DK" dirty="0" err="1" smtClean="0"/>
            <a:t>work</a:t>
          </a:r>
          <a:r>
            <a:rPr lang="da-DK" dirty="0" smtClean="0"/>
            <a:t> </a:t>
          </a:r>
          <a:r>
            <a:rPr lang="da-DK" dirty="0" err="1" smtClean="0"/>
            <a:t>will</a:t>
          </a:r>
          <a:r>
            <a:rPr lang="da-DK" dirty="0" smtClean="0"/>
            <a:t> </a:t>
          </a:r>
          <a:r>
            <a:rPr lang="da-DK" dirty="0" err="1" smtClean="0"/>
            <a:t>be</a:t>
          </a:r>
          <a:r>
            <a:rPr lang="da-DK" dirty="0" smtClean="0"/>
            <a:t> </a:t>
          </a:r>
          <a:r>
            <a:rPr lang="da-DK" dirty="0" err="1" smtClean="0"/>
            <a:t>concentrated</a:t>
          </a:r>
          <a:r>
            <a:rPr lang="da-DK" dirty="0" smtClean="0"/>
            <a:t> on basic </a:t>
          </a:r>
          <a:r>
            <a:rPr lang="da-DK" dirty="0" err="1" smtClean="0"/>
            <a:t>testing</a:t>
          </a:r>
          <a:r>
            <a:rPr lang="da-DK" dirty="0" smtClean="0"/>
            <a:t> and </a:t>
          </a:r>
          <a:r>
            <a:rPr lang="da-DK" dirty="0" err="1" smtClean="0"/>
            <a:t>production</a:t>
          </a:r>
          <a:r>
            <a:rPr lang="da-DK" dirty="0" smtClean="0"/>
            <a:t> with the </a:t>
          </a:r>
          <a:r>
            <a:rPr lang="da-DK" dirty="0" err="1" smtClean="0"/>
            <a:t>goal</a:t>
          </a:r>
          <a:r>
            <a:rPr lang="da-DK" dirty="0" smtClean="0"/>
            <a:t> to </a:t>
          </a:r>
          <a:r>
            <a:rPr lang="da-DK" dirty="0" err="1" smtClean="0"/>
            <a:t>enter</a:t>
          </a:r>
          <a:r>
            <a:rPr lang="da-DK" dirty="0" smtClean="0"/>
            <a:t> WP 4 with a model </a:t>
          </a:r>
          <a:r>
            <a:rPr lang="da-DK" dirty="0" err="1" smtClean="0"/>
            <a:t>that</a:t>
          </a:r>
          <a:r>
            <a:rPr lang="da-DK" dirty="0" smtClean="0"/>
            <a:t> has </a:t>
          </a:r>
          <a:r>
            <a:rPr lang="da-DK" dirty="0" err="1" smtClean="0"/>
            <a:t>demonstrated</a:t>
          </a:r>
          <a:r>
            <a:rPr lang="da-DK" dirty="0" smtClean="0"/>
            <a:t> </a:t>
          </a:r>
          <a:r>
            <a:rPr lang="da-DK" dirty="0" err="1" smtClean="0"/>
            <a:t>value</a:t>
          </a:r>
          <a:r>
            <a:rPr lang="da-DK" dirty="0" smtClean="0"/>
            <a:t> for the </a:t>
          </a:r>
          <a:r>
            <a:rPr lang="da-DK" dirty="0" err="1" smtClean="0"/>
            <a:t>target</a:t>
          </a:r>
          <a:r>
            <a:rPr lang="da-DK" dirty="0" smtClean="0"/>
            <a:t> </a:t>
          </a:r>
          <a:r>
            <a:rPr lang="da-DK" dirty="0" err="1" smtClean="0"/>
            <a:t>group</a:t>
          </a:r>
          <a:r>
            <a:rPr lang="da-DK" dirty="0" smtClean="0"/>
            <a:t> in </a:t>
          </a:r>
          <a:r>
            <a:rPr lang="da-DK" dirty="0" err="1" smtClean="0"/>
            <a:t>accordance</a:t>
          </a:r>
          <a:r>
            <a:rPr lang="da-DK" dirty="0" smtClean="0"/>
            <a:t> with the </a:t>
          </a:r>
          <a:r>
            <a:rPr lang="da-DK" dirty="0" err="1" smtClean="0"/>
            <a:t>success</a:t>
          </a:r>
          <a:r>
            <a:rPr lang="da-DK" dirty="0" smtClean="0"/>
            <a:t> </a:t>
          </a:r>
          <a:r>
            <a:rPr lang="da-DK" dirty="0" err="1" smtClean="0"/>
            <a:t>criteria</a:t>
          </a:r>
          <a:endParaRPr lang="da-DK" dirty="0"/>
        </a:p>
        <a:p>
          <a:r>
            <a:rPr lang="da-DK" dirty="0"/>
            <a:t>	</a:t>
          </a:r>
        </a:p>
      </dgm:t>
    </dgm:pt>
    <dgm:pt modelId="{4C628EA9-A5F5-5848-84A1-30B9CFE54FC4}" type="parTrans" cxnId="{D1FD6389-A9E1-7D4D-8725-188EFF8BBE31}">
      <dgm:prSet/>
      <dgm:spPr/>
      <dgm:t>
        <a:bodyPr/>
        <a:lstStyle/>
        <a:p>
          <a:endParaRPr lang="da-DK"/>
        </a:p>
      </dgm:t>
    </dgm:pt>
    <dgm:pt modelId="{F152FC5F-8438-0A41-A0B4-2B0D2BAB9947}" type="sibTrans" cxnId="{D1FD6389-A9E1-7D4D-8725-188EFF8BBE31}">
      <dgm:prSet/>
      <dgm:spPr/>
      <dgm:t>
        <a:bodyPr/>
        <a:lstStyle/>
        <a:p>
          <a:endParaRPr lang="da-DK"/>
        </a:p>
      </dgm:t>
    </dgm:pt>
    <dgm:pt modelId="{5B761299-D7EB-254B-BCB9-725E0365453B}">
      <dgm:prSet phldrT="[Tekst]"/>
      <dgm:spPr/>
      <dgm:t>
        <a:bodyPr/>
        <a:lstStyle/>
        <a:p>
          <a:r>
            <a:rPr lang="da-DK" dirty="0" smtClean="0"/>
            <a:t>3.3 </a:t>
          </a:r>
          <a:r>
            <a:rPr lang="da-DK" dirty="0" err="1" smtClean="0"/>
            <a:t>Preparation</a:t>
          </a:r>
          <a:r>
            <a:rPr lang="da-DK" dirty="0" smtClean="0"/>
            <a:t> and </a:t>
          </a:r>
          <a:r>
            <a:rPr lang="da-DK" dirty="0" err="1" smtClean="0"/>
            <a:t>execution</a:t>
          </a:r>
          <a:r>
            <a:rPr lang="da-DK" dirty="0" smtClean="0"/>
            <a:t> of </a:t>
          </a:r>
          <a:r>
            <a:rPr lang="da-DK" dirty="0" err="1" smtClean="0"/>
            <a:t>first</a:t>
          </a:r>
          <a:r>
            <a:rPr lang="da-DK" dirty="0" smtClean="0"/>
            <a:t> test of the </a:t>
          </a:r>
          <a:r>
            <a:rPr lang="da-DK" dirty="0" err="1" smtClean="0"/>
            <a:t>counselling</a:t>
          </a:r>
          <a:r>
            <a:rPr lang="da-DK" dirty="0" smtClean="0"/>
            <a:t> </a:t>
          </a:r>
          <a:r>
            <a:rPr lang="da-DK" dirty="0" err="1" smtClean="0"/>
            <a:t>toolbox</a:t>
          </a:r>
          <a:r>
            <a:rPr lang="da-DK" dirty="0" smtClean="0"/>
            <a:t> – test workshop</a:t>
          </a:r>
          <a:endParaRPr lang="da-DK" dirty="0"/>
        </a:p>
      </dgm:t>
    </dgm:pt>
    <dgm:pt modelId="{C9F31981-D673-094F-AADD-886A56DA8A51}" type="parTrans" cxnId="{D66E6150-8ABF-044C-8B6B-FBF7AE6866D7}">
      <dgm:prSet/>
      <dgm:spPr/>
      <dgm:t>
        <a:bodyPr/>
        <a:lstStyle/>
        <a:p>
          <a:endParaRPr lang="da-DK"/>
        </a:p>
      </dgm:t>
    </dgm:pt>
    <dgm:pt modelId="{DC73FC66-060F-A240-B563-96FC519303F3}" type="sibTrans" cxnId="{D66E6150-8ABF-044C-8B6B-FBF7AE6866D7}">
      <dgm:prSet/>
      <dgm:spPr/>
      <dgm:t>
        <a:bodyPr/>
        <a:lstStyle/>
        <a:p>
          <a:endParaRPr lang="da-DK"/>
        </a:p>
      </dgm:t>
    </dgm:pt>
    <dgm:pt modelId="{0B7652BE-DEF1-C748-A461-40FC63FA32DA}">
      <dgm:prSet phldrT="[Tekst]"/>
      <dgm:spPr/>
      <dgm:t>
        <a:bodyPr/>
        <a:lstStyle/>
        <a:p>
          <a:r>
            <a:rPr lang="da-DK" dirty="0" smtClean="0"/>
            <a:t>Evaluation </a:t>
          </a:r>
          <a:r>
            <a:rPr lang="da-DK" dirty="0" err="1" smtClean="0"/>
            <a:t>report</a:t>
          </a:r>
          <a:r>
            <a:rPr lang="da-DK" dirty="0" smtClean="0"/>
            <a:t> from </a:t>
          </a:r>
          <a:r>
            <a:rPr lang="da-DK" dirty="0" err="1" smtClean="0"/>
            <a:t>second</a:t>
          </a:r>
          <a:r>
            <a:rPr lang="da-DK" dirty="0" smtClean="0"/>
            <a:t> test</a:t>
          </a:r>
          <a:endParaRPr lang="da-DK" dirty="0"/>
        </a:p>
      </dgm:t>
    </dgm:pt>
    <dgm:pt modelId="{3973C499-887B-CF49-A468-209C66FBFC97}" type="parTrans" cxnId="{488BDA95-83F1-ED4A-81BA-6D22E4769E01}">
      <dgm:prSet/>
      <dgm:spPr/>
      <dgm:t>
        <a:bodyPr/>
        <a:lstStyle/>
        <a:p>
          <a:endParaRPr lang="da-DK"/>
        </a:p>
      </dgm:t>
    </dgm:pt>
    <dgm:pt modelId="{04562F90-DE97-F54E-9634-76A18C2AA9AD}" type="sibTrans" cxnId="{488BDA95-83F1-ED4A-81BA-6D22E4769E01}">
      <dgm:prSet/>
      <dgm:spPr/>
      <dgm:t>
        <a:bodyPr/>
        <a:lstStyle/>
        <a:p>
          <a:endParaRPr lang="da-DK"/>
        </a:p>
      </dgm:t>
    </dgm:pt>
    <dgm:pt modelId="{9533F0AB-61BA-8149-9B45-2F4FD83A76E9}">
      <dgm:prSet phldrT="[Tekst]"/>
      <dgm:spPr/>
      <dgm:t>
        <a:bodyPr/>
        <a:lstStyle/>
        <a:p>
          <a:r>
            <a:rPr lang="da-DK" dirty="0" smtClean="0"/>
            <a:t>3.4 </a:t>
          </a:r>
          <a:r>
            <a:rPr lang="da-DK" dirty="0" err="1" smtClean="0"/>
            <a:t>Refinement</a:t>
          </a:r>
          <a:r>
            <a:rPr lang="da-DK" dirty="0" smtClean="0"/>
            <a:t> of the </a:t>
          </a:r>
          <a:r>
            <a:rPr lang="da-DK" dirty="0" err="1" smtClean="0"/>
            <a:t>counselling</a:t>
          </a:r>
          <a:r>
            <a:rPr lang="da-DK" dirty="0" smtClean="0"/>
            <a:t> </a:t>
          </a:r>
          <a:r>
            <a:rPr lang="da-DK" dirty="0" err="1" smtClean="0"/>
            <a:t>toolbox</a:t>
          </a:r>
          <a:r>
            <a:rPr lang="da-DK" dirty="0" smtClean="0"/>
            <a:t> and </a:t>
          </a:r>
          <a:r>
            <a:rPr lang="da-DK" dirty="0" err="1" smtClean="0"/>
            <a:t>semi-authentic</a:t>
          </a:r>
          <a:r>
            <a:rPr lang="da-DK" dirty="0" smtClean="0"/>
            <a:t> </a:t>
          </a:r>
          <a:r>
            <a:rPr lang="da-DK" dirty="0" err="1" smtClean="0"/>
            <a:t>testing</a:t>
          </a:r>
          <a:endParaRPr lang="da-DK" dirty="0"/>
        </a:p>
      </dgm:t>
    </dgm:pt>
    <dgm:pt modelId="{D90D8D22-B811-4646-904C-DA10EDE41EA6}" type="parTrans" cxnId="{AE666AF4-0BB3-344A-82F9-074F4CCF8E16}">
      <dgm:prSet/>
      <dgm:spPr/>
      <dgm:t>
        <a:bodyPr/>
        <a:lstStyle/>
        <a:p>
          <a:endParaRPr lang="da-DK"/>
        </a:p>
      </dgm:t>
    </dgm:pt>
    <dgm:pt modelId="{B8D0CCB1-4273-C846-9645-DB939D2B3E07}" type="sibTrans" cxnId="{AE666AF4-0BB3-344A-82F9-074F4CCF8E16}">
      <dgm:prSet/>
      <dgm:spPr/>
      <dgm:t>
        <a:bodyPr/>
        <a:lstStyle/>
        <a:p>
          <a:endParaRPr lang="da-DK"/>
        </a:p>
      </dgm:t>
    </dgm:pt>
    <dgm:pt modelId="{CBE99348-6BA0-904E-923D-8CF1B4F5ED85}">
      <dgm:prSet phldrT="[Tekst]"/>
      <dgm:spPr/>
      <dgm:t>
        <a:bodyPr/>
        <a:lstStyle/>
        <a:p>
          <a:r>
            <a:rPr lang="da-DK" dirty="0" smtClean="0"/>
            <a:t>Evaluation </a:t>
          </a:r>
          <a:r>
            <a:rPr lang="da-DK" dirty="0" err="1" smtClean="0"/>
            <a:t>report</a:t>
          </a:r>
          <a:r>
            <a:rPr lang="da-DK" dirty="0" smtClean="0"/>
            <a:t> from the </a:t>
          </a:r>
          <a:r>
            <a:rPr lang="da-DK" dirty="0" err="1" smtClean="0"/>
            <a:t>first</a:t>
          </a:r>
          <a:r>
            <a:rPr lang="da-DK" dirty="0" smtClean="0"/>
            <a:t> test</a:t>
          </a:r>
          <a:endParaRPr lang="da-DK" dirty="0"/>
        </a:p>
      </dgm:t>
    </dgm:pt>
    <dgm:pt modelId="{07DE6F3A-9E3C-D043-95E7-8D727538DB06}" type="parTrans" cxnId="{D96DEBE3-0FF5-414A-B7D3-B963F004450B}">
      <dgm:prSet/>
      <dgm:spPr/>
      <dgm:t>
        <a:bodyPr/>
        <a:lstStyle/>
        <a:p>
          <a:endParaRPr lang="da-DK"/>
        </a:p>
      </dgm:t>
    </dgm:pt>
    <dgm:pt modelId="{1F6583D8-9D16-DA45-B340-8609AC89D256}" type="sibTrans" cxnId="{D96DEBE3-0FF5-414A-B7D3-B963F004450B}">
      <dgm:prSet/>
      <dgm:spPr/>
      <dgm:t>
        <a:bodyPr/>
        <a:lstStyle/>
        <a:p>
          <a:endParaRPr lang="da-DK"/>
        </a:p>
      </dgm:t>
    </dgm:pt>
    <dgm:pt modelId="{93B29112-2A24-444C-9C5C-7A136FB62F74}">
      <dgm:prSet phldrT="[Tekst]"/>
      <dgm:spPr>
        <a:scene3d>
          <a:camera prst="orthographicFront"/>
          <a:lightRig rig="threePt" dir="t"/>
        </a:scene3d>
        <a:sp3d>
          <a:bevelB prst="convex"/>
        </a:sp3d>
      </dgm:spPr>
      <dgm:t>
        <a:bodyPr/>
        <a:lstStyle/>
        <a:p>
          <a:r>
            <a:rPr lang="da-DK" dirty="0" smtClean="0"/>
            <a:t>A prototype model of a new </a:t>
          </a:r>
          <a:r>
            <a:rPr lang="da-DK" dirty="0" err="1" smtClean="0"/>
            <a:t>integrated</a:t>
          </a:r>
          <a:r>
            <a:rPr lang="da-DK" dirty="0" smtClean="0"/>
            <a:t> </a:t>
          </a:r>
          <a:r>
            <a:rPr lang="da-DK" dirty="0" err="1" smtClean="0"/>
            <a:t>counselling</a:t>
          </a:r>
          <a:r>
            <a:rPr lang="da-DK" dirty="0" smtClean="0"/>
            <a:t> </a:t>
          </a:r>
          <a:r>
            <a:rPr lang="da-DK" dirty="0" err="1" smtClean="0"/>
            <a:t>toolbox</a:t>
          </a:r>
          <a:r>
            <a:rPr lang="da-DK" dirty="0" smtClean="0"/>
            <a:t>. </a:t>
          </a:r>
          <a:endParaRPr lang="da-DK" dirty="0"/>
        </a:p>
      </dgm:t>
    </dgm:pt>
    <dgm:pt modelId="{2D88EE74-5970-5C43-8B70-86158A8B6874}" type="sibTrans" cxnId="{5E8CA5AB-A852-D444-9703-B7141C1E64EC}">
      <dgm:prSet/>
      <dgm:spPr/>
      <dgm:t>
        <a:bodyPr/>
        <a:lstStyle/>
        <a:p>
          <a:endParaRPr lang="da-DK"/>
        </a:p>
      </dgm:t>
    </dgm:pt>
    <dgm:pt modelId="{1D4A66C5-7B92-B742-A482-F2C99BAB77E0}" type="parTrans" cxnId="{5E8CA5AB-A852-D444-9703-B7141C1E64EC}">
      <dgm:prSet/>
      <dgm:spPr/>
      <dgm:t>
        <a:bodyPr/>
        <a:lstStyle/>
        <a:p>
          <a:endParaRPr lang="da-DK"/>
        </a:p>
      </dgm:t>
    </dgm:pt>
    <dgm:pt modelId="{34463521-1830-3147-A6D8-2C37918D01B2}" type="pres">
      <dgm:prSet presAssocID="{163C08D4-8B12-E241-BFD2-83D289D31CD6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a-DK"/>
        </a:p>
      </dgm:t>
    </dgm:pt>
    <dgm:pt modelId="{F421E16B-1881-EB45-B1E6-FDC3DF21EE9F}" type="pres">
      <dgm:prSet presAssocID="{73583EAC-0979-3045-B284-F46C009140E5}" presName="compNode" presStyleCnt="0"/>
      <dgm:spPr/>
      <dgm:t>
        <a:bodyPr/>
        <a:lstStyle/>
        <a:p>
          <a:endParaRPr lang="da-DK"/>
        </a:p>
      </dgm:t>
    </dgm:pt>
    <dgm:pt modelId="{DDB6C3E0-DBC3-BF4D-BE44-9FEFF356A09A}" type="pres">
      <dgm:prSet presAssocID="{73583EAC-0979-3045-B284-F46C009140E5}" presName="aNode" presStyleLbl="bgShp" presStyleIdx="0" presStyleCnt="4" custLinFactX="6612" custLinFactNeighborX="100000"/>
      <dgm:spPr/>
      <dgm:t>
        <a:bodyPr/>
        <a:lstStyle/>
        <a:p>
          <a:endParaRPr lang="da-DK"/>
        </a:p>
      </dgm:t>
    </dgm:pt>
    <dgm:pt modelId="{EC06CA97-AC9B-FB42-899A-C2DE4808DF98}" type="pres">
      <dgm:prSet presAssocID="{73583EAC-0979-3045-B284-F46C009140E5}" presName="textNode" presStyleLbl="bgShp" presStyleIdx="0" presStyleCnt="4"/>
      <dgm:spPr/>
      <dgm:t>
        <a:bodyPr/>
        <a:lstStyle/>
        <a:p>
          <a:endParaRPr lang="da-DK"/>
        </a:p>
      </dgm:t>
    </dgm:pt>
    <dgm:pt modelId="{68E2DDA8-FD45-804C-B422-28B72B282468}" type="pres">
      <dgm:prSet presAssocID="{73583EAC-0979-3045-B284-F46C009140E5}" presName="compChildNode" presStyleCnt="0"/>
      <dgm:spPr/>
      <dgm:t>
        <a:bodyPr/>
        <a:lstStyle/>
        <a:p>
          <a:endParaRPr lang="da-DK"/>
        </a:p>
      </dgm:t>
    </dgm:pt>
    <dgm:pt modelId="{028626A2-FA4F-194F-9C81-D2D109077ACA}" type="pres">
      <dgm:prSet presAssocID="{73583EAC-0979-3045-B284-F46C009140E5}" presName="theInnerList" presStyleCnt="0"/>
      <dgm:spPr/>
      <dgm:t>
        <a:bodyPr/>
        <a:lstStyle/>
        <a:p>
          <a:endParaRPr lang="da-DK"/>
        </a:p>
      </dgm:t>
    </dgm:pt>
    <dgm:pt modelId="{E6C66AD0-45A5-CB48-AE25-6697DB397E97}" type="pres">
      <dgm:prSet presAssocID="{55B4570E-93EF-2F40-BC73-7597071ACB23}" presName="childNode" presStyleLbl="node1" presStyleIdx="0" presStyleCnt="10" custLinFactX="32168" custLinFactY="-73194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BE520654-0EC0-3945-8566-B6283AC93610}" type="pres">
      <dgm:prSet presAssocID="{55B4570E-93EF-2F40-BC73-7597071ACB23}" presName="aSpace2" presStyleCnt="0"/>
      <dgm:spPr/>
      <dgm:t>
        <a:bodyPr/>
        <a:lstStyle/>
        <a:p>
          <a:endParaRPr lang="da-DK"/>
        </a:p>
      </dgm:t>
    </dgm:pt>
    <dgm:pt modelId="{0DB70BD9-6ED2-644C-9224-3532408E8B70}" type="pres">
      <dgm:prSet presAssocID="{BBB04845-37BB-A849-B5B1-F9E02193DED1}" presName="childNode" presStyleLbl="node1" presStyleIdx="1" presStyleCnt="10" custLinFactX="34910" custLinFactY="-62805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CFF48371-D75E-3B49-8D06-E0B3DC779A41}" type="pres">
      <dgm:prSet presAssocID="{BBB04845-37BB-A849-B5B1-F9E02193DED1}" presName="aSpace2" presStyleCnt="0"/>
      <dgm:spPr/>
      <dgm:t>
        <a:bodyPr/>
        <a:lstStyle/>
        <a:p>
          <a:endParaRPr lang="da-DK"/>
        </a:p>
      </dgm:t>
    </dgm:pt>
    <dgm:pt modelId="{47A7838D-A803-A649-88E8-83ACA0E09789}" type="pres">
      <dgm:prSet presAssocID="{5B761299-D7EB-254B-BCB9-725E0365453B}" presName="childNode" presStyleLbl="node1" presStyleIdx="2" presStyleCnt="10" custLinFactX="32717" custLinFactY="-60165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84813337-3EB9-7241-96C3-04773CDC68AD}" type="pres">
      <dgm:prSet presAssocID="{5B761299-D7EB-254B-BCB9-725E0365453B}" presName="aSpace2" presStyleCnt="0"/>
      <dgm:spPr/>
      <dgm:t>
        <a:bodyPr/>
        <a:lstStyle/>
        <a:p>
          <a:endParaRPr lang="da-DK"/>
        </a:p>
      </dgm:t>
    </dgm:pt>
    <dgm:pt modelId="{163FD33A-EFAE-D140-A8EA-29F32BA3D871}" type="pres">
      <dgm:prSet presAssocID="{9533F0AB-61BA-8149-9B45-2F4FD83A76E9}" presName="childNode" presStyleLbl="node1" presStyleIdx="3" presStyleCnt="10" custLinFactX="33814" custLinFactY="-56567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031B1951-6B79-6C47-A573-8E8E1FD5005A}" type="pres">
      <dgm:prSet presAssocID="{73583EAC-0979-3045-B284-F46C009140E5}" presName="aSpace" presStyleCnt="0"/>
      <dgm:spPr/>
      <dgm:t>
        <a:bodyPr/>
        <a:lstStyle/>
        <a:p>
          <a:endParaRPr lang="da-DK"/>
        </a:p>
      </dgm:t>
    </dgm:pt>
    <dgm:pt modelId="{7340E69B-9E44-564B-9050-6EECD74CB5DE}" type="pres">
      <dgm:prSet presAssocID="{5469619C-4957-1A45-8AA0-3CFAE93125A2}" presName="compNode" presStyleCnt="0"/>
      <dgm:spPr/>
      <dgm:t>
        <a:bodyPr/>
        <a:lstStyle/>
        <a:p>
          <a:endParaRPr lang="da-DK"/>
        </a:p>
      </dgm:t>
    </dgm:pt>
    <dgm:pt modelId="{BBE6575D-1992-4B49-9166-ECE227AB9236}" type="pres">
      <dgm:prSet presAssocID="{5469619C-4957-1A45-8AA0-3CFAE93125A2}" presName="aNode" presStyleLbl="bgShp" presStyleIdx="1" presStyleCnt="4" custLinFactX="3750" custLinFactNeighborX="100000"/>
      <dgm:spPr/>
      <dgm:t>
        <a:bodyPr/>
        <a:lstStyle/>
        <a:p>
          <a:endParaRPr lang="da-DK"/>
        </a:p>
      </dgm:t>
    </dgm:pt>
    <dgm:pt modelId="{3BEDFC50-BB4B-FE44-AAE3-D975AF7415EA}" type="pres">
      <dgm:prSet presAssocID="{5469619C-4957-1A45-8AA0-3CFAE93125A2}" presName="textNode" presStyleLbl="bgShp" presStyleIdx="1" presStyleCnt="4"/>
      <dgm:spPr/>
      <dgm:t>
        <a:bodyPr/>
        <a:lstStyle/>
        <a:p>
          <a:endParaRPr lang="da-DK"/>
        </a:p>
      </dgm:t>
    </dgm:pt>
    <dgm:pt modelId="{BF44CDF4-2D85-1F46-877F-0FDE92CBF0EF}" type="pres">
      <dgm:prSet presAssocID="{5469619C-4957-1A45-8AA0-3CFAE93125A2}" presName="compChildNode" presStyleCnt="0"/>
      <dgm:spPr/>
      <dgm:t>
        <a:bodyPr/>
        <a:lstStyle/>
        <a:p>
          <a:endParaRPr lang="da-DK"/>
        </a:p>
      </dgm:t>
    </dgm:pt>
    <dgm:pt modelId="{33CCC1C5-AA39-FD43-AE0A-681829E959DD}" type="pres">
      <dgm:prSet presAssocID="{5469619C-4957-1A45-8AA0-3CFAE93125A2}" presName="theInnerList" presStyleCnt="0"/>
      <dgm:spPr/>
      <dgm:t>
        <a:bodyPr/>
        <a:lstStyle/>
        <a:p>
          <a:endParaRPr lang="da-DK"/>
        </a:p>
      </dgm:t>
    </dgm:pt>
    <dgm:pt modelId="{38C8449F-CD82-1145-B0ED-0CB1C6CAE24B}" type="pres">
      <dgm:prSet presAssocID="{EA1C083E-12C4-1447-B972-193C140B0DAD}" presName="childNode" presStyleLbl="node1" presStyleIdx="4" presStyleCnt="10" custLinFactX="27300" custLinFactY="-47848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1A6A924C-2E7C-3042-B609-B1BE6366D349}" type="pres">
      <dgm:prSet presAssocID="{EA1C083E-12C4-1447-B972-193C140B0DAD}" presName="aSpace2" presStyleCnt="0"/>
      <dgm:spPr/>
      <dgm:t>
        <a:bodyPr/>
        <a:lstStyle/>
        <a:p>
          <a:endParaRPr lang="da-DK"/>
        </a:p>
      </dgm:t>
    </dgm:pt>
    <dgm:pt modelId="{D1510D6E-FD13-1446-9152-403714DCAD2C}" type="pres">
      <dgm:prSet presAssocID="{F7DC5BC5-B980-2A44-B963-0480362D4EA7}" presName="childNode" presStyleLbl="node1" presStyleIdx="5" presStyleCnt="10" custLinFactX="27300" custLinFactY="-49636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5162CE39-2C64-824E-8F17-1BF2CA2457AF}" type="pres">
      <dgm:prSet presAssocID="{F7DC5BC5-B980-2A44-B963-0480362D4EA7}" presName="aSpace2" presStyleCnt="0"/>
      <dgm:spPr/>
      <dgm:t>
        <a:bodyPr/>
        <a:lstStyle/>
        <a:p>
          <a:endParaRPr lang="da-DK"/>
        </a:p>
      </dgm:t>
    </dgm:pt>
    <dgm:pt modelId="{D5123DEB-2735-5C48-B243-D1A4252CE123}" type="pres">
      <dgm:prSet presAssocID="{CBE99348-6BA0-904E-923D-8CF1B4F5ED85}" presName="childNode" presStyleLbl="node1" presStyleIdx="6" presStyleCnt="10" custLinFactX="27300" custLinFactY="-52416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51225A0B-8F7F-8443-A62F-43080D1CE1A1}" type="pres">
      <dgm:prSet presAssocID="{CBE99348-6BA0-904E-923D-8CF1B4F5ED85}" presName="aSpace2" presStyleCnt="0"/>
      <dgm:spPr/>
      <dgm:t>
        <a:bodyPr/>
        <a:lstStyle/>
        <a:p>
          <a:endParaRPr lang="da-DK"/>
        </a:p>
      </dgm:t>
    </dgm:pt>
    <dgm:pt modelId="{79B74983-9340-784B-B172-A476C48EEB8A}" type="pres">
      <dgm:prSet presAssocID="{0B7652BE-DEF1-C748-A461-40FC63FA32DA}" presName="childNode" presStyleLbl="node1" presStyleIdx="7" presStyleCnt="10" custLinFactX="27300" custLinFactY="-54353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D0B4EBBF-6531-C04A-AC28-5DC566CC8AAF}" type="pres">
      <dgm:prSet presAssocID="{5469619C-4957-1A45-8AA0-3CFAE93125A2}" presName="aSpace" presStyleCnt="0"/>
      <dgm:spPr/>
      <dgm:t>
        <a:bodyPr/>
        <a:lstStyle/>
        <a:p>
          <a:endParaRPr lang="da-DK"/>
        </a:p>
      </dgm:t>
    </dgm:pt>
    <dgm:pt modelId="{9B8BC8E8-2DF7-584E-AE92-99FADB271A24}" type="pres">
      <dgm:prSet presAssocID="{7C9CD0B2-67F5-9147-A5DC-FE5E5B4B5AFB}" presName="compNode" presStyleCnt="0"/>
      <dgm:spPr/>
      <dgm:t>
        <a:bodyPr/>
        <a:lstStyle/>
        <a:p>
          <a:endParaRPr lang="da-DK"/>
        </a:p>
      </dgm:t>
    </dgm:pt>
    <dgm:pt modelId="{DD6C62B3-6EDA-C242-B2B0-E0CD72DEF7FF}" type="pres">
      <dgm:prSet presAssocID="{7C9CD0B2-67F5-9147-A5DC-FE5E5B4B5AFB}" presName="aNode" presStyleLbl="bgShp" presStyleIdx="2" presStyleCnt="4" custLinFactX="6173" custLinFactNeighborX="100000"/>
      <dgm:spPr/>
      <dgm:t>
        <a:bodyPr/>
        <a:lstStyle/>
        <a:p>
          <a:endParaRPr lang="da-DK"/>
        </a:p>
      </dgm:t>
    </dgm:pt>
    <dgm:pt modelId="{0F5C7DFB-53D0-2D48-B596-66ECC21966CB}" type="pres">
      <dgm:prSet presAssocID="{7C9CD0B2-67F5-9147-A5DC-FE5E5B4B5AFB}" presName="textNode" presStyleLbl="bgShp" presStyleIdx="2" presStyleCnt="4"/>
      <dgm:spPr/>
      <dgm:t>
        <a:bodyPr/>
        <a:lstStyle/>
        <a:p>
          <a:endParaRPr lang="da-DK"/>
        </a:p>
      </dgm:t>
    </dgm:pt>
    <dgm:pt modelId="{2CBDA20F-8E0D-B84A-AD4A-CD5F992BCBF9}" type="pres">
      <dgm:prSet presAssocID="{7C9CD0B2-67F5-9147-A5DC-FE5E5B4B5AFB}" presName="compChildNode" presStyleCnt="0"/>
      <dgm:spPr/>
      <dgm:t>
        <a:bodyPr/>
        <a:lstStyle/>
        <a:p>
          <a:endParaRPr lang="da-DK"/>
        </a:p>
      </dgm:t>
    </dgm:pt>
    <dgm:pt modelId="{E2F97B9A-B5EB-3A4E-8968-E608F5C0E1FF}" type="pres">
      <dgm:prSet presAssocID="{7C9CD0B2-67F5-9147-A5DC-FE5E5B4B5AFB}" presName="theInnerList" presStyleCnt="0"/>
      <dgm:spPr/>
      <dgm:t>
        <a:bodyPr/>
        <a:lstStyle/>
        <a:p>
          <a:endParaRPr lang="da-DK"/>
        </a:p>
      </dgm:t>
    </dgm:pt>
    <dgm:pt modelId="{58978F42-C28F-A04D-8E13-9B438454FDE2}" type="pres">
      <dgm:prSet presAssocID="{93B29112-2A24-444C-9C5C-7A136FB62F74}" presName="childNode" presStyleLbl="node1" presStyleIdx="8" presStyleCnt="10" custLinFactX="34362" custLinFactNeighborX="100000" custLinFactNeighborY="-14150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A036E45A-3BB2-0C48-A622-AF5ECE55B915}" type="pres">
      <dgm:prSet presAssocID="{7C9CD0B2-67F5-9147-A5DC-FE5E5B4B5AFB}" presName="aSpace" presStyleCnt="0"/>
      <dgm:spPr/>
      <dgm:t>
        <a:bodyPr/>
        <a:lstStyle/>
        <a:p>
          <a:endParaRPr lang="da-DK"/>
        </a:p>
      </dgm:t>
    </dgm:pt>
    <dgm:pt modelId="{05934EC1-854A-A347-B1FB-E01E54F7717B}" type="pres">
      <dgm:prSet presAssocID="{79C21574-0C70-9D43-94FF-ADF36F5BC451}" presName="compNode" presStyleCnt="0"/>
      <dgm:spPr/>
      <dgm:t>
        <a:bodyPr/>
        <a:lstStyle/>
        <a:p>
          <a:endParaRPr lang="da-DK"/>
        </a:p>
      </dgm:t>
    </dgm:pt>
    <dgm:pt modelId="{3C7DD755-FDEB-DB4B-9DB2-8238D3EB9A03}" type="pres">
      <dgm:prSet presAssocID="{79C21574-0C70-9D43-94FF-ADF36F5BC451}" presName="aNode" presStyleLbl="bgShp" presStyleIdx="3" presStyleCnt="4" custLinFactX="-121285" custLinFactNeighborX="-200000"/>
      <dgm:spPr/>
      <dgm:t>
        <a:bodyPr/>
        <a:lstStyle/>
        <a:p>
          <a:endParaRPr lang="da-DK"/>
        </a:p>
      </dgm:t>
    </dgm:pt>
    <dgm:pt modelId="{44AEE3E9-1BCC-4340-8EFC-07C3E0FAD697}" type="pres">
      <dgm:prSet presAssocID="{79C21574-0C70-9D43-94FF-ADF36F5BC451}" presName="textNode" presStyleLbl="bgShp" presStyleIdx="3" presStyleCnt="4"/>
      <dgm:spPr/>
      <dgm:t>
        <a:bodyPr/>
        <a:lstStyle/>
        <a:p>
          <a:endParaRPr lang="da-DK"/>
        </a:p>
      </dgm:t>
    </dgm:pt>
    <dgm:pt modelId="{5851DA45-D5E1-E04C-93F9-4C9C7A223D3F}" type="pres">
      <dgm:prSet presAssocID="{79C21574-0C70-9D43-94FF-ADF36F5BC451}" presName="compChildNode" presStyleCnt="0"/>
      <dgm:spPr/>
      <dgm:t>
        <a:bodyPr/>
        <a:lstStyle/>
        <a:p>
          <a:endParaRPr lang="da-DK"/>
        </a:p>
      </dgm:t>
    </dgm:pt>
    <dgm:pt modelId="{3CEA7F05-205B-0F49-948D-AFA3727CCC16}" type="pres">
      <dgm:prSet presAssocID="{79C21574-0C70-9D43-94FF-ADF36F5BC451}" presName="theInnerList" presStyleCnt="0"/>
      <dgm:spPr/>
      <dgm:t>
        <a:bodyPr/>
        <a:lstStyle/>
        <a:p>
          <a:endParaRPr lang="da-DK"/>
        </a:p>
      </dgm:t>
    </dgm:pt>
    <dgm:pt modelId="{F5945887-F9B5-0642-93B7-C264BEF26757}" type="pres">
      <dgm:prSet presAssocID="{DC9BB314-B189-0A4B-826F-20C0C276D867}" presName="childNode" presStyleLbl="node1" presStyleIdx="9" presStyleCnt="10" custLinFactX="-197347" custLinFactNeighborX="-200000" custLinFactNeighborY="-12361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</dgm:ptLst>
  <dgm:cxnLst>
    <dgm:cxn modelId="{219A739B-68FE-044B-B96D-92D437BBEE35}" type="presOf" srcId="{F7DC5BC5-B980-2A44-B963-0480362D4EA7}" destId="{D1510D6E-FD13-1446-9152-403714DCAD2C}" srcOrd="0" destOrd="0" presId="urn:microsoft.com/office/officeart/2005/8/layout/lProcess2"/>
    <dgm:cxn modelId="{AE666AF4-0BB3-344A-82F9-074F4CCF8E16}" srcId="{73583EAC-0979-3045-B284-F46C009140E5}" destId="{9533F0AB-61BA-8149-9B45-2F4FD83A76E9}" srcOrd="3" destOrd="0" parTransId="{D90D8D22-B811-4646-904C-DA10EDE41EA6}" sibTransId="{B8D0CCB1-4273-C846-9645-DB939D2B3E07}"/>
    <dgm:cxn modelId="{7E4EEA9A-20A1-8D49-AC56-66ED6B6AF526}" type="presOf" srcId="{5B761299-D7EB-254B-BCB9-725E0365453B}" destId="{47A7838D-A803-A649-88E8-83ACA0E09789}" srcOrd="0" destOrd="0" presId="urn:microsoft.com/office/officeart/2005/8/layout/lProcess2"/>
    <dgm:cxn modelId="{D1FD6389-A9E1-7D4D-8725-188EFF8BBE31}" srcId="{79C21574-0C70-9D43-94FF-ADF36F5BC451}" destId="{DC9BB314-B189-0A4B-826F-20C0C276D867}" srcOrd="0" destOrd="0" parTransId="{4C628EA9-A5F5-5848-84A1-30B9CFE54FC4}" sibTransId="{F152FC5F-8438-0A41-A0B4-2B0D2BAB9947}"/>
    <dgm:cxn modelId="{5E8CA5AB-A852-D444-9703-B7141C1E64EC}" srcId="{7C9CD0B2-67F5-9147-A5DC-FE5E5B4B5AFB}" destId="{93B29112-2A24-444C-9C5C-7A136FB62F74}" srcOrd="0" destOrd="0" parTransId="{1D4A66C5-7B92-B742-A482-F2C99BAB77E0}" sibTransId="{2D88EE74-5970-5C43-8B70-86158A8B6874}"/>
    <dgm:cxn modelId="{FD6CDAD5-1FDE-A846-89DA-032BB7A8B585}" srcId="{163C08D4-8B12-E241-BFD2-83D289D31CD6}" destId="{79C21574-0C70-9D43-94FF-ADF36F5BC451}" srcOrd="3" destOrd="0" parTransId="{F15CE9B8-B0ED-624E-AB0F-C9FE01499343}" sibTransId="{0F6219F3-F902-694B-B867-A8BB717B4443}"/>
    <dgm:cxn modelId="{0065E579-E870-3540-B964-071B3F781C05}" type="presOf" srcId="{55B4570E-93EF-2F40-BC73-7597071ACB23}" destId="{E6C66AD0-45A5-CB48-AE25-6697DB397E97}" srcOrd="0" destOrd="0" presId="urn:microsoft.com/office/officeart/2005/8/layout/lProcess2"/>
    <dgm:cxn modelId="{488BDA95-83F1-ED4A-81BA-6D22E4769E01}" srcId="{5469619C-4957-1A45-8AA0-3CFAE93125A2}" destId="{0B7652BE-DEF1-C748-A461-40FC63FA32DA}" srcOrd="3" destOrd="0" parTransId="{3973C499-887B-CF49-A468-209C66FBFC97}" sibTransId="{04562F90-DE97-F54E-9634-76A18C2AA9AD}"/>
    <dgm:cxn modelId="{2AA3E3AA-28C7-604A-A7AF-5BE4F0BF3825}" type="presOf" srcId="{163C08D4-8B12-E241-BFD2-83D289D31CD6}" destId="{34463521-1830-3147-A6D8-2C37918D01B2}" srcOrd="0" destOrd="0" presId="urn:microsoft.com/office/officeart/2005/8/layout/lProcess2"/>
    <dgm:cxn modelId="{58C8EFD9-DCDC-374B-B72B-CE9C4B3F174A}" type="presOf" srcId="{7C9CD0B2-67F5-9147-A5DC-FE5E5B4B5AFB}" destId="{DD6C62B3-6EDA-C242-B2B0-E0CD72DEF7FF}" srcOrd="0" destOrd="0" presId="urn:microsoft.com/office/officeart/2005/8/layout/lProcess2"/>
    <dgm:cxn modelId="{D66E6150-8ABF-044C-8B6B-FBF7AE6866D7}" srcId="{73583EAC-0979-3045-B284-F46C009140E5}" destId="{5B761299-D7EB-254B-BCB9-725E0365453B}" srcOrd="2" destOrd="0" parTransId="{C9F31981-D673-094F-AADD-886A56DA8A51}" sibTransId="{DC73FC66-060F-A240-B563-96FC519303F3}"/>
    <dgm:cxn modelId="{A8073498-687A-384C-AB79-284A2BD0143C}" type="presOf" srcId="{79C21574-0C70-9D43-94FF-ADF36F5BC451}" destId="{3C7DD755-FDEB-DB4B-9DB2-8238D3EB9A03}" srcOrd="0" destOrd="0" presId="urn:microsoft.com/office/officeart/2005/8/layout/lProcess2"/>
    <dgm:cxn modelId="{D514FC0E-EAEA-BD48-92C0-1BB13F275632}" srcId="{163C08D4-8B12-E241-BFD2-83D289D31CD6}" destId="{73583EAC-0979-3045-B284-F46C009140E5}" srcOrd="0" destOrd="0" parTransId="{9B939B97-CAF8-9447-B4D7-82A774993C46}" sibTransId="{F8C235F9-C90B-6541-BF60-69C1F8E4C26B}"/>
    <dgm:cxn modelId="{65FDA3CC-9436-2C4F-B6AD-3EC3B510DAD0}" type="presOf" srcId="{BBB04845-37BB-A849-B5B1-F9E02193DED1}" destId="{0DB70BD9-6ED2-644C-9224-3532408E8B70}" srcOrd="0" destOrd="0" presId="urn:microsoft.com/office/officeart/2005/8/layout/lProcess2"/>
    <dgm:cxn modelId="{AFF3B165-00C6-3541-B467-4011ED7C5F7B}" type="presOf" srcId="{0B7652BE-DEF1-C748-A461-40FC63FA32DA}" destId="{79B74983-9340-784B-B172-A476C48EEB8A}" srcOrd="0" destOrd="0" presId="urn:microsoft.com/office/officeart/2005/8/layout/lProcess2"/>
    <dgm:cxn modelId="{C3E71052-D713-324C-89FE-FC5E73C730A8}" type="presOf" srcId="{5469619C-4957-1A45-8AA0-3CFAE93125A2}" destId="{3BEDFC50-BB4B-FE44-AAE3-D975AF7415EA}" srcOrd="1" destOrd="0" presId="urn:microsoft.com/office/officeart/2005/8/layout/lProcess2"/>
    <dgm:cxn modelId="{5BAEF164-9807-CC46-B172-C622F8D3A77E}" srcId="{73583EAC-0979-3045-B284-F46C009140E5}" destId="{55B4570E-93EF-2F40-BC73-7597071ACB23}" srcOrd="0" destOrd="0" parTransId="{83C622B2-57F0-1C49-9908-1F214143D2FD}" sibTransId="{3EF3164A-D078-A747-B73E-32F0C4E34EB8}"/>
    <dgm:cxn modelId="{83BC2A58-FD23-6649-9023-AA36B55D107D}" type="presOf" srcId="{5469619C-4957-1A45-8AA0-3CFAE93125A2}" destId="{BBE6575D-1992-4B49-9166-ECE227AB9236}" srcOrd="0" destOrd="0" presId="urn:microsoft.com/office/officeart/2005/8/layout/lProcess2"/>
    <dgm:cxn modelId="{8D7F75CF-C225-B848-861C-F934622AC7FA}" type="presOf" srcId="{79C21574-0C70-9D43-94FF-ADF36F5BC451}" destId="{44AEE3E9-1BCC-4340-8EFC-07C3E0FAD697}" srcOrd="1" destOrd="0" presId="urn:microsoft.com/office/officeart/2005/8/layout/lProcess2"/>
    <dgm:cxn modelId="{D96DEBE3-0FF5-414A-B7D3-B963F004450B}" srcId="{5469619C-4957-1A45-8AA0-3CFAE93125A2}" destId="{CBE99348-6BA0-904E-923D-8CF1B4F5ED85}" srcOrd="2" destOrd="0" parTransId="{07DE6F3A-9E3C-D043-95E7-8D727538DB06}" sibTransId="{1F6583D8-9D16-DA45-B340-8609AC89D256}"/>
    <dgm:cxn modelId="{199FC97C-5D4A-9C4D-B892-C96A32F173B2}" type="presOf" srcId="{EA1C083E-12C4-1447-B972-193C140B0DAD}" destId="{38C8449F-CD82-1145-B0ED-0CB1C6CAE24B}" srcOrd="0" destOrd="0" presId="urn:microsoft.com/office/officeart/2005/8/layout/lProcess2"/>
    <dgm:cxn modelId="{04703B95-3625-EB40-A3EC-E8A16E6B821E}" srcId="{163C08D4-8B12-E241-BFD2-83D289D31CD6}" destId="{7C9CD0B2-67F5-9147-A5DC-FE5E5B4B5AFB}" srcOrd="2" destOrd="0" parTransId="{740BE465-ABD5-F942-9F45-20053B87C8C3}" sibTransId="{D6E17390-8813-A74F-8C2B-2ECFD4CE71DA}"/>
    <dgm:cxn modelId="{AC32CBD2-025C-D44D-B020-0FAC8EFD847F}" type="presOf" srcId="{73583EAC-0979-3045-B284-F46C009140E5}" destId="{EC06CA97-AC9B-FB42-899A-C2DE4808DF98}" srcOrd="1" destOrd="0" presId="urn:microsoft.com/office/officeart/2005/8/layout/lProcess2"/>
    <dgm:cxn modelId="{1CB0C1CC-7390-694E-BD8E-CFDDF9A0543A}" srcId="{5469619C-4957-1A45-8AA0-3CFAE93125A2}" destId="{EA1C083E-12C4-1447-B972-193C140B0DAD}" srcOrd="0" destOrd="0" parTransId="{4F6DC40F-31CD-234D-9A1D-C419AFF1C59B}" sibTransId="{89822EB8-B018-014F-A1C9-F9784202F174}"/>
    <dgm:cxn modelId="{C8C39518-890B-AE44-8126-A44A7C08050F}" srcId="{73583EAC-0979-3045-B284-F46C009140E5}" destId="{BBB04845-37BB-A849-B5B1-F9E02193DED1}" srcOrd="1" destOrd="0" parTransId="{BFCAE5D1-A976-8749-BC1D-603791767A0D}" sibTransId="{D73EEABD-44B3-3446-A9AE-47F0D3F7234A}"/>
    <dgm:cxn modelId="{42F45BF4-E1C9-D546-BF78-8D1F379F3134}" type="presOf" srcId="{CBE99348-6BA0-904E-923D-8CF1B4F5ED85}" destId="{D5123DEB-2735-5C48-B243-D1A4252CE123}" srcOrd="0" destOrd="0" presId="urn:microsoft.com/office/officeart/2005/8/layout/lProcess2"/>
    <dgm:cxn modelId="{AB60ECE3-D724-ED46-8B56-9F2F29B831A4}" type="presOf" srcId="{DC9BB314-B189-0A4B-826F-20C0C276D867}" destId="{F5945887-F9B5-0642-93B7-C264BEF26757}" srcOrd="0" destOrd="0" presId="urn:microsoft.com/office/officeart/2005/8/layout/lProcess2"/>
    <dgm:cxn modelId="{1835057C-04EA-6A45-8708-7735DFEC39F3}" type="presOf" srcId="{7C9CD0B2-67F5-9147-A5DC-FE5E5B4B5AFB}" destId="{0F5C7DFB-53D0-2D48-B596-66ECC21966CB}" srcOrd="1" destOrd="0" presId="urn:microsoft.com/office/officeart/2005/8/layout/lProcess2"/>
    <dgm:cxn modelId="{F8D00919-FE70-A347-8B6B-F61B19F5D792}" type="presOf" srcId="{93B29112-2A24-444C-9C5C-7A136FB62F74}" destId="{58978F42-C28F-A04D-8E13-9B438454FDE2}" srcOrd="0" destOrd="0" presId="urn:microsoft.com/office/officeart/2005/8/layout/lProcess2"/>
    <dgm:cxn modelId="{3268B475-A3CB-154A-B5DA-F003CFD5A5DE}" srcId="{5469619C-4957-1A45-8AA0-3CFAE93125A2}" destId="{F7DC5BC5-B980-2A44-B963-0480362D4EA7}" srcOrd="1" destOrd="0" parTransId="{C3524153-B356-D64F-A9D3-B9239488ED97}" sibTransId="{7A3CC810-9F07-0046-9B30-48B791038613}"/>
    <dgm:cxn modelId="{CBC42330-1A1F-7144-9BDE-4DC12E7E5CA0}" srcId="{163C08D4-8B12-E241-BFD2-83D289D31CD6}" destId="{5469619C-4957-1A45-8AA0-3CFAE93125A2}" srcOrd="1" destOrd="0" parTransId="{900C8432-C086-DE48-8331-F8C7B062CBD0}" sibTransId="{D85843B6-6343-544D-8680-0F8FE7AE338D}"/>
    <dgm:cxn modelId="{D6E960D7-7C6E-1C40-93F5-9A305EF8E5B4}" type="presOf" srcId="{73583EAC-0979-3045-B284-F46C009140E5}" destId="{DDB6C3E0-DBC3-BF4D-BE44-9FEFF356A09A}" srcOrd="0" destOrd="0" presId="urn:microsoft.com/office/officeart/2005/8/layout/lProcess2"/>
    <dgm:cxn modelId="{4F0EA0C7-A91D-CC46-AF95-E41687414078}" type="presOf" srcId="{9533F0AB-61BA-8149-9B45-2F4FD83A76E9}" destId="{163FD33A-EFAE-D140-A8EA-29F32BA3D871}" srcOrd="0" destOrd="0" presId="urn:microsoft.com/office/officeart/2005/8/layout/lProcess2"/>
    <dgm:cxn modelId="{8A202741-1E09-6644-88AF-8006F22F38EA}" type="presParOf" srcId="{34463521-1830-3147-A6D8-2C37918D01B2}" destId="{F421E16B-1881-EB45-B1E6-FDC3DF21EE9F}" srcOrd="0" destOrd="0" presId="urn:microsoft.com/office/officeart/2005/8/layout/lProcess2"/>
    <dgm:cxn modelId="{0932DB41-9950-3D43-A5B7-AE2404CE9AC0}" type="presParOf" srcId="{F421E16B-1881-EB45-B1E6-FDC3DF21EE9F}" destId="{DDB6C3E0-DBC3-BF4D-BE44-9FEFF356A09A}" srcOrd="0" destOrd="0" presId="urn:microsoft.com/office/officeart/2005/8/layout/lProcess2"/>
    <dgm:cxn modelId="{11F24C11-FBD7-AB41-8FCE-D63EC0243338}" type="presParOf" srcId="{F421E16B-1881-EB45-B1E6-FDC3DF21EE9F}" destId="{EC06CA97-AC9B-FB42-899A-C2DE4808DF98}" srcOrd="1" destOrd="0" presId="urn:microsoft.com/office/officeart/2005/8/layout/lProcess2"/>
    <dgm:cxn modelId="{66614C14-0176-E04B-8F40-86553E465CEA}" type="presParOf" srcId="{F421E16B-1881-EB45-B1E6-FDC3DF21EE9F}" destId="{68E2DDA8-FD45-804C-B422-28B72B282468}" srcOrd="2" destOrd="0" presId="urn:microsoft.com/office/officeart/2005/8/layout/lProcess2"/>
    <dgm:cxn modelId="{9E9925BD-D688-4947-906C-2F7765E544BE}" type="presParOf" srcId="{68E2DDA8-FD45-804C-B422-28B72B282468}" destId="{028626A2-FA4F-194F-9C81-D2D109077ACA}" srcOrd="0" destOrd="0" presId="urn:microsoft.com/office/officeart/2005/8/layout/lProcess2"/>
    <dgm:cxn modelId="{32834ABE-DC4E-F146-A902-B705F996ABE9}" type="presParOf" srcId="{028626A2-FA4F-194F-9C81-D2D109077ACA}" destId="{E6C66AD0-45A5-CB48-AE25-6697DB397E97}" srcOrd="0" destOrd="0" presId="urn:microsoft.com/office/officeart/2005/8/layout/lProcess2"/>
    <dgm:cxn modelId="{5E3E20A4-9D94-6947-81B0-8CF7E40EEA3A}" type="presParOf" srcId="{028626A2-FA4F-194F-9C81-D2D109077ACA}" destId="{BE520654-0EC0-3945-8566-B6283AC93610}" srcOrd="1" destOrd="0" presId="urn:microsoft.com/office/officeart/2005/8/layout/lProcess2"/>
    <dgm:cxn modelId="{A04CE7C9-F666-EC40-89EE-D0AB5C00CF0D}" type="presParOf" srcId="{028626A2-FA4F-194F-9C81-D2D109077ACA}" destId="{0DB70BD9-6ED2-644C-9224-3532408E8B70}" srcOrd="2" destOrd="0" presId="urn:microsoft.com/office/officeart/2005/8/layout/lProcess2"/>
    <dgm:cxn modelId="{D647432C-D8F0-FF4C-8022-5F942E868467}" type="presParOf" srcId="{028626A2-FA4F-194F-9C81-D2D109077ACA}" destId="{CFF48371-D75E-3B49-8D06-E0B3DC779A41}" srcOrd="3" destOrd="0" presId="urn:microsoft.com/office/officeart/2005/8/layout/lProcess2"/>
    <dgm:cxn modelId="{384EB36B-BBEE-EC45-81D0-6EB30CA335FF}" type="presParOf" srcId="{028626A2-FA4F-194F-9C81-D2D109077ACA}" destId="{47A7838D-A803-A649-88E8-83ACA0E09789}" srcOrd="4" destOrd="0" presId="urn:microsoft.com/office/officeart/2005/8/layout/lProcess2"/>
    <dgm:cxn modelId="{3A89E591-0D14-5548-974B-1F617A98EC25}" type="presParOf" srcId="{028626A2-FA4F-194F-9C81-D2D109077ACA}" destId="{84813337-3EB9-7241-96C3-04773CDC68AD}" srcOrd="5" destOrd="0" presId="urn:microsoft.com/office/officeart/2005/8/layout/lProcess2"/>
    <dgm:cxn modelId="{CA20B514-BAF8-0C44-8084-4CB1F8678EA2}" type="presParOf" srcId="{028626A2-FA4F-194F-9C81-D2D109077ACA}" destId="{163FD33A-EFAE-D140-A8EA-29F32BA3D871}" srcOrd="6" destOrd="0" presId="urn:microsoft.com/office/officeart/2005/8/layout/lProcess2"/>
    <dgm:cxn modelId="{414DA808-F1DC-CC45-99F4-3B81273B9D54}" type="presParOf" srcId="{34463521-1830-3147-A6D8-2C37918D01B2}" destId="{031B1951-6B79-6C47-A573-8E8E1FD5005A}" srcOrd="1" destOrd="0" presId="urn:microsoft.com/office/officeart/2005/8/layout/lProcess2"/>
    <dgm:cxn modelId="{8272F68B-8AEA-9A42-8C77-9782B489F255}" type="presParOf" srcId="{34463521-1830-3147-A6D8-2C37918D01B2}" destId="{7340E69B-9E44-564B-9050-6EECD74CB5DE}" srcOrd="2" destOrd="0" presId="urn:microsoft.com/office/officeart/2005/8/layout/lProcess2"/>
    <dgm:cxn modelId="{7D3BDE84-71E5-1A4D-BE44-35EE8176A1E4}" type="presParOf" srcId="{7340E69B-9E44-564B-9050-6EECD74CB5DE}" destId="{BBE6575D-1992-4B49-9166-ECE227AB9236}" srcOrd="0" destOrd="0" presId="urn:microsoft.com/office/officeart/2005/8/layout/lProcess2"/>
    <dgm:cxn modelId="{B7995B62-A912-8D49-8097-5E89A79019EE}" type="presParOf" srcId="{7340E69B-9E44-564B-9050-6EECD74CB5DE}" destId="{3BEDFC50-BB4B-FE44-AAE3-D975AF7415EA}" srcOrd="1" destOrd="0" presId="urn:microsoft.com/office/officeart/2005/8/layout/lProcess2"/>
    <dgm:cxn modelId="{F5695452-247E-214E-8F30-3468B27D902A}" type="presParOf" srcId="{7340E69B-9E44-564B-9050-6EECD74CB5DE}" destId="{BF44CDF4-2D85-1F46-877F-0FDE92CBF0EF}" srcOrd="2" destOrd="0" presId="urn:microsoft.com/office/officeart/2005/8/layout/lProcess2"/>
    <dgm:cxn modelId="{72280904-D0F7-994E-8AED-E44B19BE4D60}" type="presParOf" srcId="{BF44CDF4-2D85-1F46-877F-0FDE92CBF0EF}" destId="{33CCC1C5-AA39-FD43-AE0A-681829E959DD}" srcOrd="0" destOrd="0" presId="urn:microsoft.com/office/officeart/2005/8/layout/lProcess2"/>
    <dgm:cxn modelId="{57DF0E8D-2FE0-7F47-9DA9-51CB569DC86E}" type="presParOf" srcId="{33CCC1C5-AA39-FD43-AE0A-681829E959DD}" destId="{38C8449F-CD82-1145-B0ED-0CB1C6CAE24B}" srcOrd="0" destOrd="0" presId="urn:microsoft.com/office/officeart/2005/8/layout/lProcess2"/>
    <dgm:cxn modelId="{276A626E-B27B-384D-AE89-F1080C2D044A}" type="presParOf" srcId="{33CCC1C5-AA39-FD43-AE0A-681829E959DD}" destId="{1A6A924C-2E7C-3042-B609-B1BE6366D349}" srcOrd="1" destOrd="0" presId="urn:microsoft.com/office/officeart/2005/8/layout/lProcess2"/>
    <dgm:cxn modelId="{B6171713-277D-E542-B272-F254ADD6484A}" type="presParOf" srcId="{33CCC1C5-AA39-FD43-AE0A-681829E959DD}" destId="{D1510D6E-FD13-1446-9152-403714DCAD2C}" srcOrd="2" destOrd="0" presId="urn:microsoft.com/office/officeart/2005/8/layout/lProcess2"/>
    <dgm:cxn modelId="{13AE83C6-2C0E-D64E-83A3-BBDC3D36E3E2}" type="presParOf" srcId="{33CCC1C5-AA39-FD43-AE0A-681829E959DD}" destId="{5162CE39-2C64-824E-8F17-1BF2CA2457AF}" srcOrd="3" destOrd="0" presId="urn:microsoft.com/office/officeart/2005/8/layout/lProcess2"/>
    <dgm:cxn modelId="{8E88A767-E68E-FF43-8DDE-76F59E0A72EF}" type="presParOf" srcId="{33CCC1C5-AA39-FD43-AE0A-681829E959DD}" destId="{D5123DEB-2735-5C48-B243-D1A4252CE123}" srcOrd="4" destOrd="0" presId="urn:microsoft.com/office/officeart/2005/8/layout/lProcess2"/>
    <dgm:cxn modelId="{18F723F8-A7BE-4B45-8878-D13790E27BFB}" type="presParOf" srcId="{33CCC1C5-AA39-FD43-AE0A-681829E959DD}" destId="{51225A0B-8F7F-8443-A62F-43080D1CE1A1}" srcOrd="5" destOrd="0" presId="urn:microsoft.com/office/officeart/2005/8/layout/lProcess2"/>
    <dgm:cxn modelId="{41447241-A75D-7B4C-926F-59237C576B09}" type="presParOf" srcId="{33CCC1C5-AA39-FD43-AE0A-681829E959DD}" destId="{79B74983-9340-784B-B172-A476C48EEB8A}" srcOrd="6" destOrd="0" presId="urn:microsoft.com/office/officeart/2005/8/layout/lProcess2"/>
    <dgm:cxn modelId="{8E9E6919-4D83-8B49-9749-571E36F9170F}" type="presParOf" srcId="{34463521-1830-3147-A6D8-2C37918D01B2}" destId="{D0B4EBBF-6531-C04A-AC28-5DC566CC8AAF}" srcOrd="3" destOrd="0" presId="urn:microsoft.com/office/officeart/2005/8/layout/lProcess2"/>
    <dgm:cxn modelId="{A9254620-5C7B-B14A-ABAD-8C3D17CD9215}" type="presParOf" srcId="{34463521-1830-3147-A6D8-2C37918D01B2}" destId="{9B8BC8E8-2DF7-584E-AE92-99FADB271A24}" srcOrd="4" destOrd="0" presId="urn:microsoft.com/office/officeart/2005/8/layout/lProcess2"/>
    <dgm:cxn modelId="{2BEF36F1-24B3-2642-8C01-F5A47E9FA81C}" type="presParOf" srcId="{9B8BC8E8-2DF7-584E-AE92-99FADB271A24}" destId="{DD6C62B3-6EDA-C242-B2B0-E0CD72DEF7FF}" srcOrd="0" destOrd="0" presId="urn:microsoft.com/office/officeart/2005/8/layout/lProcess2"/>
    <dgm:cxn modelId="{C559F5F3-9F1A-8A49-883C-2D1D79F7B83A}" type="presParOf" srcId="{9B8BC8E8-2DF7-584E-AE92-99FADB271A24}" destId="{0F5C7DFB-53D0-2D48-B596-66ECC21966CB}" srcOrd="1" destOrd="0" presId="urn:microsoft.com/office/officeart/2005/8/layout/lProcess2"/>
    <dgm:cxn modelId="{45B7F209-2234-664F-87DF-0CB58F9619C8}" type="presParOf" srcId="{9B8BC8E8-2DF7-584E-AE92-99FADB271A24}" destId="{2CBDA20F-8E0D-B84A-AD4A-CD5F992BCBF9}" srcOrd="2" destOrd="0" presId="urn:microsoft.com/office/officeart/2005/8/layout/lProcess2"/>
    <dgm:cxn modelId="{A0C306F9-EE53-C84D-ADAA-63F29365D23F}" type="presParOf" srcId="{2CBDA20F-8E0D-B84A-AD4A-CD5F992BCBF9}" destId="{E2F97B9A-B5EB-3A4E-8968-E608F5C0E1FF}" srcOrd="0" destOrd="0" presId="urn:microsoft.com/office/officeart/2005/8/layout/lProcess2"/>
    <dgm:cxn modelId="{B81DD26A-4E05-8B47-AA61-D20F98A1B1A0}" type="presParOf" srcId="{E2F97B9A-B5EB-3A4E-8968-E608F5C0E1FF}" destId="{58978F42-C28F-A04D-8E13-9B438454FDE2}" srcOrd="0" destOrd="0" presId="urn:microsoft.com/office/officeart/2005/8/layout/lProcess2"/>
    <dgm:cxn modelId="{755AE917-0DA3-2C44-AEE0-7F82D5D9643A}" type="presParOf" srcId="{34463521-1830-3147-A6D8-2C37918D01B2}" destId="{A036E45A-3BB2-0C48-A622-AF5ECE55B915}" srcOrd="5" destOrd="0" presId="urn:microsoft.com/office/officeart/2005/8/layout/lProcess2"/>
    <dgm:cxn modelId="{C19614D8-4C36-A44A-A999-AFFEACB0FB96}" type="presParOf" srcId="{34463521-1830-3147-A6D8-2C37918D01B2}" destId="{05934EC1-854A-A347-B1FB-E01E54F7717B}" srcOrd="6" destOrd="0" presId="urn:microsoft.com/office/officeart/2005/8/layout/lProcess2"/>
    <dgm:cxn modelId="{198DB590-4898-4249-A96A-849A5EFC6B4C}" type="presParOf" srcId="{05934EC1-854A-A347-B1FB-E01E54F7717B}" destId="{3C7DD755-FDEB-DB4B-9DB2-8238D3EB9A03}" srcOrd="0" destOrd="0" presId="urn:microsoft.com/office/officeart/2005/8/layout/lProcess2"/>
    <dgm:cxn modelId="{A107865B-1431-E142-8CE3-C3884904082B}" type="presParOf" srcId="{05934EC1-854A-A347-B1FB-E01E54F7717B}" destId="{44AEE3E9-1BCC-4340-8EFC-07C3E0FAD697}" srcOrd="1" destOrd="0" presId="urn:microsoft.com/office/officeart/2005/8/layout/lProcess2"/>
    <dgm:cxn modelId="{63A7ACD3-C398-634B-8DA4-BF30DD926BD9}" type="presParOf" srcId="{05934EC1-854A-A347-B1FB-E01E54F7717B}" destId="{5851DA45-D5E1-E04C-93F9-4C9C7A223D3F}" srcOrd="2" destOrd="0" presId="urn:microsoft.com/office/officeart/2005/8/layout/lProcess2"/>
    <dgm:cxn modelId="{FFAE7687-96C9-1E4C-B591-2B34B16B168C}" type="presParOf" srcId="{5851DA45-D5E1-E04C-93F9-4C9C7A223D3F}" destId="{3CEA7F05-205B-0F49-948D-AFA3727CCC16}" srcOrd="0" destOrd="0" presId="urn:microsoft.com/office/officeart/2005/8/layout/lProcess2"/>
    <dgm:cxn modelId="{E2F1D4A8-2CD9-0C4A-905B-30F97577340D}" type="presParOf" srcId="{3CEA7F05-205B-0F49-948D-AFA3727CCC16}" destId="{F5945887-F9B5-0642-93B7-C264BEF26757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63C08D4-8B12-E241-BFD2-83D289D31CD6}" type="doc">
      <dgm:prSet loTypeId="urn:microsoft.com/office/officeart/2005/8/layout/lProcess2" loCatId="" qsTypeId="urn:microsoft.com/office/officeart/2005/8/quickstyle/simple2" qsCatId="simple" csTypeId="urn:microsoft.com/office/officeart/2005/8/colors/accent6_2" csCatId="accent6" phldr="1"/>
      <dgm:spPr/>
      <dgm:t>
        <a:bodyPr/>
        <a:lstStyle/>
        <a:p>
          <a:endParaRPr lang="da-DK"/>
        </a:p>
      </dgm:t>
    </dgm:pt>
    <dgm:pt modelId="{73583EAC-0979-3045-B284-F46C009140E5}">
      <dgm:prSet phldrT="[Tekst]"/>
      <dgm:spPr/>
      <dgm:t>
        <a:bodyPr anchor="t" anchorCtr="0"/>
        <a:lstStyle/>
        <a:p>
          <a:r>
            <a:rPr lang="da-DK" dirty="0" err="1"/>
            <a:t>Activities</a:t>
          </a:r>
          <a:endParaRPr lang="da-DK" dirty="0"/>
        </a:p>
      </dgm:t>
    </dgm:pt>
    <dgm:pt modelId="{9B939B97-CAF8-9447-B4D7-82A774993C46}" type="parTrans" cxnId="{D514FC0E-EAEA-BD48-92C0-1BB13F275632}">
      <dgm:prSet/>
      <dgm:spPr/>
      <dgm:t>
        <a:bodyPr/>
        <a:lstStyle/>
        <a:p>
          <a:endParaRPr lang="da-DK"/>
        </a:p>
      </dgm:t>
    </dgm:pt>
    <dgm:pt modelId="{F8C235F9-C90B-6541-BF60-69C1F8E4C26B}" type="sibTrans" cxnId="{D514FC0E-EAEA-BD48-92C0-1BB13F275632}">
      <dgm:prSet/>
      <dgm:spPr/>
      <dgm:t>
        <a:bodyPr/>
        <a:lstStyle/>
        <a:p>
          <a:endParaRPr lang="da-DK"/>
        </a:p>
      </dgm:t>
    </dgm:pt>
    <dgm:pt modelId="{55B4570E-93EF-2F40-BC73-7597071ACB23}">
      <dgm:prSet phldrT="[Tekst]"/>
      <dgm:spPr/>
      <dgm:t>
        <a:bodyPr/>
        <a:lstStyle/>
        <a:p>
          <a:r>
            <a:rPr lang="da-DK" dirty="0" smtClean="0"/>
            <a:t>4.1 Final </a:t>
          </a:r>
          <a:r>
            <a:rPr lang="da-DK" dirty="0" err="1" smtClean="0"/>
            <a:t>production</a:t>
          </a:r>
          <a:r>
            <a:rPr lang="da-DK" dirty="0" smtClean="0"/>
            <a:t> of the </a:t>
          </a:r>
          <a:r>
            <a:rPr lang="da-DK" dirty="0" err="1" smtClean="0"/>
            <a:t>counselling</a:t>
          </a:r>
          <a:r>
            <a:rPr lang="da-DK" dirty="0" smtClean="0"/>
            <a:t> </a:t>
          </a:r>
          <a:r>
            <a:rPr lang="da-DK" dirty="0" err="1" smtClean="0"/>
            <a:t>toolbox</a:t>
          </a:r>
          <a:r>
            <a:rPr lang="da-DK" dirty="0" smtClean="0"/>
            <a:t>, </a:t>
          </a:r>
          <a:r>
            <a:rPr lang="da-DK" dirty="0" err="1" smtClean="0"/>
            <a:t>included</a:t>
          </a:r>
          <a:r>
            <a:rPr lang="da-DK" dirty="0" smtClean="0"/>
            <a:t> </a:t>
          </a:r>
          <a:r>
            <a:rPr lang="da-DK" dirty="0" err="1" smtClean="0"/>
            <a:t>spider</a:t>
          </a:r>
          <a:r>
            <a:rPr lang="da-DK" dirty="0" smtClean="0"/>
            <a:t> web </a:t>
          </a:r>
          <a:r>
            <a:rPr lang="da-DK" dirty="0" err="1" smtClean="0"/>
            <a:t>tool</a:t>
          </a:r>
          <a:r>
            <a:rPr lang="da-DK" dirty="0" smtClean="0"/>
            <a:t> and guidelines</a:t>
          </a:r>
          <a:endParaRPr lang="da-DK" dirty="0"/>
        </a:p>
      </dgm:t>
    </dgm:pt>
    <dgm:pt modelId="{83C622B2-57F0-1C49-9908-1F214143D2FD}" type="parTrans" cxnId="{5BAEF164-9807-CC46-B172-C622F8D3A77E}">
      <dgm:prSet/>
      <dgm:spPr/>
      <dgm:t>
        <a:bodyPr/>
        <a:lstStyle/>
        <a:p>
          <a:endParaRPr lang="da-DK"/>
        </a:p>
      </dgm:t>
    </dgm:pt>
    <dgm:pt modelId="{3EF3164A-D078-A747-B73E-32F0C4E34EB8}" type="sibTrans" cxnId="{5BAEF164-9807-CC46-B172-C622F8D3A77E}">
      <dgm:prSet/>
      <dgm:spPr/>
      <dgm:t>
        <a:bodyPr/>
        <a:lstStyle/>
        <a:p>
          <a:endParaRPr lang="da-DK"/>
        </a:p>
      </dgm:t>
    </dgm:pt>
    <dgm:pt modelId="{BBB04845-37BB-A849-B5B1-F9E02193DED1}">
      <dgm:prSet phldrT="[Tekst]"/>
      <dgm:spPr/>
      <dgm:t>
        <a:bodyPr/>
        <a:lstStyle/>
        <a:p>
          <a:r>
            <a:rPr lang="da-DK" dirty="0" smtClean="0"/>
            <a:t>4.2 Development and </a:t>
          </a:r>
          <a:r>
            <a:rPr lang="da-DK" dirty="0" err="1" smtClean="0"/>
            <a:t>testing</a:t>
          </a:r>
          <a:r>
            <a:rPr lang="da-DK" dirty="0" smtClean="0"/>
            <a:t> of </a:t>
          </a:r>
          <a:r>
            <a:rPr lang="da-DK" dirty="0" err="1" smtClean="0"/>
            <a:t>train</a:t>
          </a:r>
          <a:r>
            <a:rPr lang="da-DK" dirty="0" smtClean="0"/>
            <a:t>-the-</a:t>
          </a:r>
          <a:r>
            <a:rPr lang="da-DK" dirty="0" err="1" smtClean="0"/>
            <a:t>trainer</a:t>
          </a:r>
          <a:r>
            <a:rPr lang="da-DK" dirty="0" smtClean="0"/>
            <a:t> programme, and </a:t>
          </a:r>
          <a:r>
            <a:rPr lang="da-DK" dirty="0" err="1" smtClean="0"/>
            <a:t>development</a:t>
          </a:r>
          <a:r>
            <a:rPr lang="da-DK" dirty="0" smtClean="0"/>
            <a:t> of curriculum and VET </a:t>
          </a:r>
          <a:r>
            <a:rPr lang="da-DK" dirty="0" err="1" smtClean="0"/>
            <a:t>modules</a:t>
          </a:r>
          <a:r>
            <a:rPr lang="da-DK" dirty="0" smtClean="0"/>
            <a:t> as </a:t>
          </a:r>
          <a:r>
            <a:rPr lang="da-DK" dirty="0" err="1" smtClean="0"/>
            <a:t>supporting</a:t>
          </a:r>
          <a:r>
            <a:rPr lang="da-DK" dirty="0" smtClean="0"/>
            <a:t> </a:t>
          </a:r>
          <a:r>
            <a:rPr lang="da-DK" dirty="0" err="1" smtClean="0"/>
            <a:t>tools</a:t>
          </a:r>
          <a:endParaRPr lang="da-DK" dirty="0"/>
        </a:p>
      </dgm:t>
    </dgm:pt>
    <dgm:pt modelId="{BFCAE5D1-A976-8749-BC1D-603791767A0D}" type="parTrans" cxnId="{C8C39518-890B-AE44-8126-A44A7C08050F}">
      <dgm:prSet/>
      <dgm:spPr/>
      <dgm:t>
        <a:bodyPr/>
        <a:lstStyle/>
        <a:p>
          <a:endParaRPr lang="da-DK"/>
        </a:p>
      </dgm:t>
    </dgm:pt>
    <dgm:pt modelId="{D73EEABD-44B3-3446-A9AE-47F0D3F7234A}" type="sibTrans" cxnId="{C8C39518-890B-AE44-8126-A44A7C08050F}">
      <dgm:prSet/>
      <dgm:spPr/>
      <dgm:t>
        <a:bodyPr/>
        <a:lstStyle/>
        <a:p>
          <a:endParaRPr lang="da-DK"/>
        </a:p>
      </dgm:t>
    </dgm:pt>
    <dgm:pt modelId="{5469619C-4957-1A45-8AA0-3CFAE93125A2}">
      <dgm:prSet phldrT="[Tekst]"/>
      <dgm:spPr/>
      <dgm:t>
        <a:bodyPr anchor="t" anchorCtr="0"/>
        <a:lstStyle/>
        <a:p>
          <a:r>
            <a:rPr lang="da-DK" dirty="0"/>
            <a:t>Outputs</a:t>
          </a:r>
        </a:p>
      </dgm:t>
    </dgm:pt>
    <dgm:pt modelId="{900C8432-C086-DE48-8331-F8C7B062CBD0}" type="parTrans" cxnId="{CBC42330-1A1F-7144-9BDE-4DC12E7E5CA0}">
      <dgm:prSet/>
      <dgm:spPr/>
      <dgm:t>
        <a:bodyPr/>
        <a:lstStyle/>
        <a:p>
          <a:endParaRPr lang="da-DK"/>
        </a:p>
      </dgm:t>
    </dgm:pt>
    <dgm:pt modelId="{D85843B6-6343-544D-8680-0F8FE7AE338D}" type="sibTrans" cxnId="{CBC42330-1A1F-7144-9BDE-4DC12E7E5CA0}">
      <dgm:prSet/>
      <dgm:spPr/>
      <dgm:t>
        <a:bodyPr/>
        <a:lstStyle/>
        <a:p>
          <a:endParaRPr lang="da-DK"/>
        </a:p>
      </dgm:t>
    </dgm:pt>
    <dgm:pt modelId="{EA1C083E-12C4-1447-B972-193C140B0DAD}">
      <dgm:prSet phldrT="[Tekst]"/>
      <dgm:spPr/>
      <dgm:t>
        <a:bodyPr/>
        <a:lstStyle/>
        <a:p>
          <a:r>
            <a:rPr lang="da-DK" dirty="0" smtClean="0"/>
            <a:t>Final </a:t>
          </a:r>
          <a:r>
            <a:rPr lang="da-DK" dirty="0" err="1" smtClean="0"/>
            <a:t>paper</a:t>
          </a:r>
          <a:r>
            <a:rPr lang="da-DK" dirty="0" smtClean="0"/>
            <a:t> version of </a:t>
          </a:r>
          <a:r>
            <a:rPr lang="da-DK" dirty="0" err="1" smtClean="0"/>
            <a:t>counselling</a:t>
          </a:r>
          <a:r>
            <a:rPr lang="da-DK" dirty="0" smtClean="0"/>
            <a:t> </a:t>
          </a:r>
          <a:r>
            <a:rPr lang="da-DK" dirty="0" err="1" smtClean="0"/>
            <a:t>toolbox</a:t>
          </a:r>
          <a:r>
            <a:rPr lang="da-DK" dirty="0" smtClean="0"/>
            <a:t> and </a:t>
          </a:r>
          <a:r>
            <a:rPr lang="da-DK" dirty="0" err="1" smtClean="0"/>
            <a:t>evaluation</a:t>
          </a:r>
          <a:r>
            <a:rPr lang="da-DK" dirty="0" smtClean="0"/>
            <a:t> </a:t>
          </a:r>
          <a:r>
            <a:rPr lang="da-DK" dirty="0" err="1" smtClean="0"/>
            <a:t>report</a:t>
          </a:r>
          <a:r>
            <a:rPr lang="da-DK" dirty="0" smtClean="0"/>
            <a:t> of post-test </a:t>
          </a:r>
          <a:r>
            <a:rPr lang="da-DK" dirty="0" err="1" smtClean="0"/>
            <a:t>counselling</a:t>
          </a:r>
          <a:r>
            <a:rPr lang="da-DK" dirty="0" smtClean="0"/>
            <a:t> </a:t>
          </a:r>
          <a:r>
            <a:rPr lang="da-DK" dirty="0" err="1" smtClean="0"/>
            <a:t>outcome</a:t>
          </a:r>
          <a:endParaRPr lang="da-DK" dirty="0"/>
        </a:p>
      </dgm:t>
    </dgm:pt>
    <dgm:pt modelId="{4F6DC40F-31CD-234D-9A1D-C419AFF1C59B}" type="parTrans" cxnId="{1CB0C1CC-7390-694E-BD8E-CFDDF9A0543A}">
      <dgm:prSet/>
      <dgm:spPr/>
      <dgm:t>
        <a:bodyPr/>
        <a:lstStyle/>
        <a:p>
          <a:endParaRPr lang="da-DK"/>
        </a:p>
      </dgm:t>
    </dgm:pt>
    <dgm:pt modelId="{89822EB8-B018-014F-A1C9-F9784202F174}" type="sibTrans" cxnId="{1CB0C1CC-7390-694E-BD8E-CFDDF9A0543A}">
      <dgm:prSet/>
      <dgm:spPr/>
      <dgm:t>
        <a:bodyPr/>
        <a:lstStyle/>
        <a:p>
          <a:endParaRPr lang="da-DK"/>
        </a:p>
      </dgm:t>
    </dgm:pt>
    <dgm:pt modelId="{F7DC5BC5-B980-2A44-B963-0480362D4EA7}">
      <dgm:prSet phldrT="[Tekst]"/>
      <dgm:spPr/>
      <dgm:t>
        <a:bodyPr/>
        <a:lstStyle/>
        <a:p>
          <a:r>
            <a:rPr lang="da-DK" dirty="0" smtClean="0"/>
            <a:t>Train-the-</a:t>
          </a:r>
          <a:r>
            <a:rPr lang="da-DK" dirty="0" err="1" smtClean="0"/>
            <a:t>trainer</a:t>
          </a:r>
          <a:r>
            <a:rPr lang="da-DK" dirty="0" smtClean="0"/>
            <a:t> programme curriculum and HEI </a:t>
          </a:r>
          <a:r>
            <a:rPr lang="da-DK" dirty="0" err="1" smtClean="0"/>
            <a:t>catalogue</a:t>
          </a:r>
          <a:r>
            <a:rPr lang="da-DK" dirty="0" smtClean="0"/>
            <a:t> of curriculum and VET </a:t>
          </a:r>
          <a:r>
            <a:rPr lang="da-DK" dirty="0" err="1" smtClean="0"/>
            <a:t>modules</a:t>
          </a:r>
          <a:endParaRPr lang="da-DK" dirty="0"/>
        </a:p>
      </dgm:t>
    </dgm:pt>
    <dgm:pt modelId="{C3524153-B356-D64F-A9D3-B9239488ED97}" type="parTrans" cxnId="{3268B475-A3CB-154A-B5DA-F003CFD5A5DE}">
      <dgm:prSet/>
      <dgm:spPr/>
      <dgm:t>
        <a:bodyPr/>
        <a:lstStyle/>
        <a:p>
          <a:endParaRPr lang="da-DK"/>
        </a:p>
      </dgm:t>
    </dgm:pt>
    <dgm:pt modelId="{7A3CC810-9F07-0046-9B30-48B791038613}" type="sibTrans" cxnId="{3268B475-A3CB-154A-B5DA-F003CFD5A5DE}">
      <dgm:prSet/>
      <dgm:spPr/>
      <dgm:t>
        <a:bodyPr/>
        <a:lstStyle/>
        <a:p>
          <a:endParaRPr lang="da-DK"/>
        </a:p>
      </dgm:t>
    </dgm:pt>
    <dgm:pt modelId="{7C9CD0B2-67F5-9147-A5DC-FE5E5B4B5AFB}">
      <dgm:prSet phldrT="[Tekst]"/>
      <dgm:spPr/>
      <dgm:t>
        <a:bodyPr anchor="t" anchorCtr="0"/>
        <a:lstStyle/>
        <a:p>
          <a:r>
            <a:rPr lang="da-DK" dirty="0" err="1"/>
            <a:t>Results</a:t>
          </a:r>
          <a:endParaRPr lang="da-DK" dirty="0"/>
        </a:p>
      </dgm:t>
    </dgm:pt>
    <dgm:pt modelId="{740BE465-ABD5-F942-9F45-20053B87C8C3}" type="parTrans" cxnId="{04703B95-3625-EB40-A3EC-E8A16E6B821E}">
      <dgm:prSet/>
      <dgm:spPr/>
      <dgm:t>
        <a:bodyPr/>
        <a:lstStyle/>
        <a:p>
          <a:endParaRPr lang="da-DK"/>
        </a:p>
      </dgm:t>
    </dgm:pt>
    <dgm:pt modelId="{D6E17390-8813-A74F-8C2B-2ECFD4CE71DA}" type="sibTrans" cxnId="{04703B95-3625-EB40-A3EC-E8A16E6B821E}">
      <dgm:prSet/>
      <dgm:spPr/>
      <dgm:t>
        <a:bodyPr/>
        <a:lstStyle/>
        <a:p>
          <a:endParaRPr lang="da-DK"/>
        </a:p>
      </dgm:t>
    </dgm:pt>
    <dgm:pt modelId="{79C21574-0C70-9D43-94FF-ADF36F5BC451}">
      <dgm:prSet phldrT="[Tekst]"/>
      <dgm:spPr/>
      <dgm:t>
        <a:bodyPr anchor="t" anchorCtr="0"/>
        <a:lstStyle/>
        <a:p>
          <a:r>
            <a:rPr lang="da-DK" dirty="0" err="1"/>
            <a:t>Objectives</a:t>
          </a:r>
          <a:endParaRPr lang="da-DK" dirty="0"/>
        </a:p>
      </dgm:t>
    </dgm:pt>
    <dgm:pt modelId="{F15CE9B8-B0ED-624E-AB0F-C9FE01499343}" type="parTrans" cxnId="{FD6CDAD5-1FDE-A846-89DA-032BB7A8B585}">
      <dgm:prSet/>
      <dgm:spPr/>
      <dgm:t>
        <a:bodyPr/>
        <a:lstStyle/>
        <a:p>
          <a:endParaRPr lang="da-DK"/>
        </a:p>
      </dgm:t>
    </dgm:pt>
    <dgm:pt modelId="{0F6219F3-F902-694B-B867-A8BB717B4443}" type="sibTrans" cxnId="{FD6CDAD5-1FDE-A846-89DA-032BB7A8B585}">
      <dgm:prSet/>
      <dgm:spPr/>
      <dgm:t>
        <a:bodyPr/>
        <a:lstStyle/>
        <a:p>
          <a:endParaRPr lang="da-DK"/>
        </a:p>
      </dgm:t>
    </dgm:pt>
    <dgm:pt modelId="{DC9BB314-B189-0A4B-826F-20C0C276D867}">
      <dgm:prSet phldrT="[Tekst]"/>
      <dgm:spPr/>
      <dgm:t>
        <a:bodyPr/>
        <a:lstStyle/>
        <a:p>
          <a:r>
            <a:rPr lang="da-DK" dirty="0" smtClean="0"/>
            <a:t>All elements in the </a:t>
          </a:r>
          <a:r>
            <a:rPr lang="da-DK" dirty="0" err="1" smtClean="0"/>
            <a:t>counselling</a:t>
          </a:r>
          <a:r>
            <a:rPr lang="da-DK" dirty="0" smtClean="0"/>
            <a:t> </a:t>
          </a:r>
          <a:r>
            <a:rPr lang="da-DK" dirty="0" err="1" smtClean="0"/>
            <a:t>toolbox</a:t>
          </a:r>
          <a:r>
            <a:rPr lang="da-DK" dirty="0" smtClean="0"/>
            <a:t> has </a:t>
          </a:r>
          <a:r>
            <a:rPr lang="da-DK" dirty="0" err="1" smtClean="0"/>
            <a:t>been</a:t>
          </a:r>
          <a:r>
            <a:rPr lang="da-DK" dirty="0" smtClean="0"/>
            <a:t> made </a:t>
          </a:r>
          <a:r>
            <a:rPr lang="da-DK" dirty="0" err="1" smtClean="0"/>
            <a:t>operational</a:t>
          </a:r>
          <a:r>
            <a:rPr lang="da-DK" dirty="0" smtClean="0"/>
            <a:t> and the all elements in the </a:t>
          </a:r>
          <a:r>
            <a:rPr lang="da-DK" dirty="0" err="1" smtClean="0"/>
            <a:t>supporting</a:t>
          </a:r>
          <a:r>
            <a:rPr lang="da-DK" dirty="0" smtClean="0"/>
            <a:t> </a:t>
          </a:r>
          <a:r>
            <a:rPr lang="da-DK" dirty="0" err="1" smtClean="0"/>
            <a:t>toolbox</a:t>
          </a:r>
          <a:r>
            <a:rPr lang="da-DK" dirty="0" smtClean="0"/>
            <a:t> has </a:t>
          </a:r>
          <a:r>
            <a:rPr lang="da-DK" dirty="0" err="1" smtClean="0"/>
            <a:t>been</a:t>
          </a:r>
          <a:r>
            <a:rPr lang="da-DK" dirty="0" smtClean="0"/>
            <a:t> </a:t>
          </a:r>
          <a:r>
            <a:rPr lang="da-DK" dirty="0" err="1" smtClean="0"/>
            <a:t>developed</a:t>
          </a:r>
          <a:r>
            <a:rPr lang="da-DK" dirty="0" smtClean="0"/>
            <a:t>, </a:t>
          </a:r>
          <a:r>
            <a:rPr lang="da-DK" dirty="0" err="1" smtClean="0"/>
            <a:t>tested</a:t>
          </a:r>
          <a:r>
            <a:rPr lang="da-DK" dirty="0" smtClean="0"/>
            <a:t> and </a:t>
          </a:r>
          <a:r>
            <a:rPr lang="da-DK" dirty="0" err="1" smtClean="0"/>
            <a:t>completed</a:t>
          </a:r>
          <a:r>
            <a:rPr lang="da-DK" dirty="0" smtClean="0"/>
            <a:t>. </a:t>
          </a:r>
        </a:p>
        <a:p>
          <a:endParaRPr lang="da-DK" dirty="0" smtClean="0"/>
        </a:p>
        <a:p>
          <a:r>
            <a:rPr lang="da-DK" dirty="0" smtClean="0"/>
            <a:t>The </a:t>
          </a:r>
          <a:r>
            <a:rPr lang="da-DK" dirty="0" err="1" smtClean="0"/>
            <a:t>first</a:t>
          </a:r>
          <a:r>
            <a:rPr lang="da-DK" dirty="0" smtClean="0"/>
            <a:t> steps of the </a:t>
          </a:r>
          <a:r>
            <a:rPr lang="da-DK" dirty="0" err="1" smtClean="0"/>
            <a:t>institutionalization</a:t>
          </a:r>
          <a:r>
            <a:rPr lang="da-DK" dirty="0" smtClean="0"/>
            <a:t> </a:t>
          </a:r>
          <a:r>
            <a:rPr lang="da-DK" dirty="0" err="1" smtClean="0"/>
            <a:t>process</a:t>
          </a:r>
          <a:r>
            <a:rPr lang="da-DK" dirty="0" smtClean="0"/>
            <a:t> has </a:t>
          </a:r>
          <a:r>
            <a:rPr lang="da-DK" dirty="0" err="1" smtClean="0"/>
            <a:t>been</a:t>
          </a:r>
          <a:r>
            <a:rPr lang="da-DK" dirty="0" smtClean="0"/>
            <a:t> </a:t>
          </a:r>
          <a:r>
            <a:rPr lang="da-DK" dirty="0" err="1" smtClean="0"/>
            <a:t>initiated</a:t>
          </a:r>
          <a:r>
            <a:rPr lang="da-DK" dirty="0" smtClean="0"/>
            <a:t> in partner </a:t>
          </a:r>
          <a:r>
            <a:rPr lang="da-DK" dirty="0" err="1" smtClean="0"/>
            <a:t>organizations</a:t>
          </a:r>
          <a:r>
            <a:rPr lang="da-DK" dirty="0" smtClean="0"/>
            <a:t> with the purpose to </a:t>
          </a:r>
          <a:r>
            <a:rPr lang="da-DK" dirty="0" err="1" smtClean="0"/>
            <a:t>demonstrate</a:t>
          </a:r>
          <a:r>
            <a:rPr lang="da-DK" dirty="0" smtClean="0"/>
            <a:t> the </a:t>
          </a:r>
          <a:r>
            <a:rPr lang="da-DK" dirty="0" err="1" smtClean="0"/>
            <a:t>main</a:t>
          </a:r>
          <a:r>
            <a:rPr lang="da-DK" dirty="0" smtClean="0"/>
            <a:t> outputs’ </a:t>
          </a:r>
          <a:r>
            <a:rPr lang="da-DK" dirty="0" err="1" smtClean="0"/>
            <a:t>operational</a:t>
          </a:r>
          <a:r>
            <a:rPr lang="da-DK" dirty="0" smtClean="0"/>
            <a:t> </a:t>
          </a:r>
          <a:r>
            <a:rPr lang="da-DK" dirty="0" err="1" smtClean="0"/>
            <a:t>quality</a:t>
          </a:r>
          <a:r>
            <a:rPr lang="da-DK" dirty="0" smtClean="0"/>
            <a:t> and </a:t>
          </a:r>
          <a:r>
            <a:rPr lang="da-DK" dirty="0" err="1" smtClean="0"/>
            <a:t>usability</a:t>
          </a:r>
          <a:r>
            <a:rPr lang="da-DK" dirty="0" smtClean="0"/>
            <a:t> from an </a:t>
          </a:r>
          <a:r>
            <a:rPr lang="da-DK" dirty="0" err="1" smtClean="0"/>
            <a:t>intermediary</a:t>
          </a:r>
          <a:r>
            <a:rPr lang="da-DK" dirty="0" smtClean="0"/>
            <a:t> </a:t>
          </a:r>
          <a:r>
            <a:rPr lang="da-DK" dirty="0" err="1" smtClean="0"/>
            <a:t>perspective</a:t>
          </a:r>
          <a:r>
            <a:rPr lang="da-DK" dirty="0" smtClean="0"/>
            <a:t>.</a:t>
          </a:r>
          <a:endParaRPr lang="da-DK" dirty="0"/>
        </a:p>
        <a:p>
          <a:r>
            <a:rPr lang="da-DK" dirty="0"/>
            <a:t>	</a:t>
          </a:r>
        </a:p>
      </dgm:t>
    </dgm:pt>
    <dgm:pt modelId="{4C628EA9-A5F5-5848-84A1-30B9CFE54FC4}" type="parTrans" cxnId="{D1FD6389-A9E1-7D4D-8725-188EFF8BBE31}">
      <dgm:prSet/>
      <dgm:spPr/>
      <dgm:t>
        <a:bodyPr/>
        <a:lstStyle/>
        <a:p>
          <a:endParaRPr lang="da-DK"/>
        </a:p>
      </dgm:t>
    </dgm:pt>
    <dgm:pt modelId="{F152FC5F-8438-0A41-A0B4-2B0D2BAB9947}" type="sibTrans" cxnId="{D1FD6389-A9E1-7D4D-8725-188EFF8BBE31}">
      <dgm:prSet/>
      <dgm:spPr/>
      <dgm:t>
        <a:bodyPr/>
        <a:lstStyle/>
        <a:p>
          <a:endParaRPr lang="da-DK"/>
        </a:p>
      </dgm:t>
    </dgm:pt>
    <dgm:pt modelId="{5B761299-D7EB-254B-BCB9-725E0365453B}">
      <dgm:prSet phldrT="[Tekst]"/>
      <dgm:spPr/>
      <dgm:t>
        <a:bodyPr/>
        <a:lstStyle/>
        <a:p>
          <a:r>
            <a:rPr lang="da-DK" dirty="0" smtClean="0"/>
            <a:t>4.3 Design, </a:t>
          </a:r>
          <a:r>
            <a:rPr lang="da-DK" dirty="0" err="1" smtClean="0"/>
            <a:t>testing</a:t>
          </a:r>
          <a:r>
            <a:rPr lang="da-DK" dirty="0" smtClean="0"/>
            <a:t> and </a:t>
          </a:r>
          <a:r>
            <a:rPr lang="da-DK" dirty="0" err="1" smtClean="0"/>
            <a:t>refinement</a:t>
          </a:r>
          <a:r>
            <a:rPr lang="da-DK" dirty="0" smtClean="0"/>
            <a:t> of online version of the </a:t>
          </a:r>
          <a:r>
            <a:rPr lang="da-DK" dirty="0" err="1" smtClean="0"/>
            <a:t>counselling</a:t>
          </a:r>
          <a:r>
            <a:rPr lang="da-DK" dirty="0" smtClean="0"/>
            <a:t> </a:t>
          </a:r>
          <a:r>
            <a:rPr lang="da-DK" dirty="0" err="1" smtClean="0"/>
            <a:t>toolbox</a:t>
          </a:r>
          <a:r>
            <a:rPr lang="da-DK" dirty="0" smtClean="0"/>
            <a:t> and design of </a:t>
          </a:r>
          <a:r>
            <a:rPr lang="da-DK" dirty="0" err="1" smtClean="0"/>
            <a:t>toolbox</a:t>
          </a:r>
          <a:r>
            <a:rPr lang="da-DK" dirty="0" smtClean="0"/>
            <a:t> portal</a:t>
          </a:r>
          <a:endParaRPr lang="da-DK" dirty="0"/>
        </a:p>
      </dgm:t>
    </dgm:pt>
    <dgm:pt modelId="{C9F31981-D673-094F-AADD-886A56DA8A51}" type="parTrans" cxnId="{D66E6150-8ABF-044C-8B6B-FBF7AE6866D7}">
      <dgm:prSet/>
      <dgm:spPr/>
      <dgm:t>
        <a:bodyPr/>
        <a:lstStyle/>
        <a:p>
          <a:endParaRPr lang="da-DK"/>
        </a:p>
      </dgm:t>
    </dgm:pt>
    <dgm:pt modelId="{DC73FC66-060F-A240-B563-96FC519303F3}" type="sibTrans" cxnId="{D66E6150-8ABF-044C-8B6B-FBF7AE6866D7}">
      <dgm:prSet/>
      <dgm:spPr/>
      <dgm:t>
        <a:bodyPr/>
        <a:lstStyle/>
        <a:p>
          <a:endParaRPr lang="da-DK"/>
        </a:p>
      </dgm:t>
    </dgm:pt>
    <dgm:pt modelId="{0B7652BE-DEF1-C748-A461-40FC63FA32DA}">
      <dgm:prSet phldrT="[Tekst]"/>
      <dgm:spPr/>
      <dgm:t>
        <a:bodyPr/>
        <a:lstStyle/>
        <a:p>
          <a:r>
            <a:rPr lang="da-DK" dirty="0" smtClean="0"/>
            <a:t>Final output: </a:t>
          </a:r>
          <a:r>
            <a:rPr lang="da-DK" dirty="0" err="1" smtClean="0"/>
            <a:t>Toolbox</a:t>
          </a:r>
          <a:r>
            <a:rPr lang="da-DK" dirty="0" smtClean="0"/>
            <a:t> portal </a:t>
          </a:r>
          <a:r>
            <a:rPr lang="da-DK" dirty="0" err="1" smtClean="0"/>
            <a:t>containing</a:t>
          </a:r>
          <a:r>
            <a:rPr lang="da-DK" dirty="0" smtClean="0"/>
            <a:t> </a:t>
          </a:r>
          <a:r>
            <a:rPr lang="da-DK" dirty="0" err="1" smtClean="0"/>
            <a:t>counselling</a:t>
          </a:r>
          <a:r>
            <a:rPr lang="da-DK" dirty="0" smtClean="0"/>
            <a:t> </a:t>
          </a:r>
          <a:r>
            <a:rPr lang="da-DK" dirty="0" err="1" smtClean="0"/>
            <a:t>ans</a:t>
          </a:r>
          <a:r>
            <a:rPr lang="da-DK" dirty="0" smtClean="0"/>
            <a:t> </a:t>
          </a:r>
          <a:r>
            <a:rPr lang="da-DK" dirty="0" err="1" smtClean="0"/>
            <a:t>supporting</a:t>
          </a:r>
          <a:r>
            <a:rPr lang="da-DK" dirty="0" smtClean="0"/>
            <a:t> </a:t>
          </a:r>
          <a:r>
            <a:rPr lang="da-DK" dirty="0" err="1" smtClean="0"/>
            <a:t>toolboxes</a:t>
          </a:r>
          <a:r>
            <a:rPr lang="da-DK" dirty="0" smtClean="0"/>
            <a:t> – and </a:t>
          </a:r>
          <a:r>
            <a:rPr lang="da-DK" dirty="0" err="1" smtClean="0"/>
            <a:t>corporate</a:t>
          </a:r>
          <a:r>
            <a:rPr lang="da-DK" dirty="0" smtClean="0"/>
            <a:t> </a:t>
          </a:r>
          <a:r>
            <a:rPr lang="da-DK" dirty="0" err="1" smtClean="0"/>
            <a:t>training</a:t>
          </a:r>
          <a:r>
            <a:rPr lang="da-DK" dirty="0" smtClean="0"/>
            <a:t> and </a:t>
          </a:r>
          <a:r>
            <a:rPr lang="da-DK" dirty="0" err="1" smtClean="0"/>
            <a:t>implementation</a:t>
          </a:r>
          <a:endParaRPr lang="da-DK" dirty="0"/>
        </a:p>
      </dgm:t>
    </dgm:pt>
    <dgm:pt modelId="{3973C499-887B-CF49-A468-209C66FBFC97}" type="parTrans" cxnId="{488BDA95-83F1-ED4A-81BA-6D22E4769E01}">
      <dgm:prSet/>
      <dgm:spPr/>
      <dgm:t>
        <a:bodyPr/>
        <a:lstStyle/>
        <a:p>
          <a:endParaRPr lang="da-DK"/>
        </a:p>
      </dgm:t>
    </dgm:pt>
    <dgm:pt modelId="{04562F90-DE97-F54E-9634-76A18C2AA9AD}" type="sibTrans" cxnId="{488BDA95-83F1-ED4A-81BA-6D22E4769E01}">
      <dgm:prSet/>
      <dgm:spPr/>
      <dgm:t>
        <a:bodyPr/>
        <a:lstStyle/>
        <a:p>
          <a:endParaRPr lang="da-DK"/>
        </a:p>
      </dgm:t>
    </dgm:pt>
    <dgm:pt modelId="{5D46A5A4-92DE-544C-98E2-439B5EB3597D}">
      <dgm:prSet phldrT="[Tekst]"/>
      <dgm:spPr/>
      <dgm:t>
        <a:bodyPr/>
        <a:lstStyle/>
        <a:p>
          <a:r>
            <a:rPr lang="da-DK" dirty="0" smtClean="0"/>
            <a:t>4.4 Development, </a:t>
          </a:r>
          <a:r>
            <a:rPr lang="da-DK" dirty="0" err="1" smtClean="0"/>
            <a:t>testing</a:t>
          </a:r>
          <a:r>
            <a:rPr lang="da-DK" dirty="0" smtClean="0"/>
            <a:t> and </a:t>
          </a:r>
          <a:r>
            <a:rPr lang="da-DK" dirty="0" err="1" smtClean="0"/>
            <a:t>refinement</a:t>
          </a:r>
          <a:r>
            <a:rPr lang="da-DK" dirty="0" smtClean="0"/>
            <a:t> of business guideline and guideline for transnational </a:t>
          </a:r>
          <a:r>
            <a:rPr lang="da-DK" dirty="0" err="1" smtClean="0"/>
            <a:t>networking</a:t>
          </a:r>
          <a:r>
            <a:rPr lang="da-DK" dirty="0" smtClean="0"/>
            <a:t> and </a:t>
          </a:r>
          <a:r>
            <a:rPr lang="da-DK" dirty="0" err="1" smtClean="0"/>
            <a:t>cooperation</a:t>
          </a:r>
          <a:endParaRPr lang="da-DK" dirty="0"/>
        </a:p>
      </dgm:t>
    </dgm:pt>
    <dgm:pt modelId="{811CBF2F-69EC-BF4A-8A89-B7756F5D85E1}" type="parTrans" cxnId="{07F15E74-0D3C-9348-B2D7-22DF692AB824}">
      <dgm:prSet/>
      <dgm:spPr/>
      <dgm:t>
        <a:bodyPr/>
        <a:lstStyle/>
        <a:p>
          <a:endParaRPr lang="da-DK"/>
        </a:p>
      </dgm:t>
    </dgm:pt>
    <dgm:pt modelId="{C46B7EA8-2245-504E-A528-E533768F63B9}" type="sibTrans" cxnId="{07F15E74-0D3C-9348-B2D7-22DF692AB824}">
      <dgm:prSet/>
      <dgm:spPr/>
      <dgm:t>
        <a:bodyPr/>
        <a:lstStyle/>
        <a:p>
          <a:endParaRPr lang="da-DK"/>
        </a:p>
      </dgm:t>
    </dgm:pt>
    <dgm:pt modelId="{9147D426-53DE-2A4D-89A3-A9ED99F0F9F1}">
      <dgm:prSet phldrT="[Tekst]"/>
      <dgm:spPr/>
      <dgm:t>
        <a:bodyPr/>
        <a:lstStyle/>
        <a:p>
          <a:r>
            <a:rPr lang="da-DK" dirty="0" smtClean="0"/>
            <a:t>4.5 First steps of </a:t>
          </a:r>
          <a:r>
            <a:rPr lang="da-DK" dirty="0" err="1" smtClean="0"/>
            <a:t>institutionalization</a:t>
          </a:r>
          <a:r>
            <a:rPr lang="da-DK" dirty="0" smtClean="0"/>
            <a:t> of the </a:t>
          </a:r>
          <a:r>
            <a:rPr lang="da-DK" dirty="0" err="1" smtClean="0"/>
            <a:t>counselling</a:t>
          </a:r>
          <a:r>
            <a:rPr lang="da-DK" dirty="0" smtClean="0"/>
            <a:t> </a:t>
          </a:r>
          <a:r>
            <a:rPr lang="da-DK" dirty="0" err="1" smtClean="0"/>
            <a:t>toolbox</a:t>
          </a:r>
          <a:r>
            <a:rPr lang="da-DK" dirty="0" smtClean="0"/>
            <a:t> and the </a:t>
          </a:r>
          <a:r>
            <a:rPr lang="da-DK" dirty="0" err="1" smtClean="0"/>
            <a:t>supporting</a:t>
          </a:r>
          <a:r>
            <a:rPr lang="da-DK" dirty="0" smtClean="0"/>
            <a:t> </a:t>
          </a:r>
          <a:r>
            <a:rPr lang="da-DK" dirty="0" err="1" smtClean="0"/>
            <a:t>toolbox</a:t>
          </a:r>
          <a:r>
            <a:rPr lang="da-DK" dirty="0" smtClean="0"/>
            <a:t> </a:t>
          </a:r>
          <a:endParaRPr lang="da-DK" dirty="0"/>
        </a:p>
      </dgm:t>
    </dgm:pt>
    <dgm:pt modelId="{1F96EF78-A979-7448-9239-F62EC6A0FEA4}" type="parTrans" cxnId="{0A7F4ADA-C709-2746-8CCE-022A17028041}">
      <dgm:prSet/>
      <dgm:spPr/>
      <dgm:t>
        <a:bodyPr/>
        <a:lstStyle/>
        <a:p>
          <a:endParaRPr lang="da-DK"/>
        </a:p>
      </dgm:t>
    </dgm:pt>
    <dgm:pt modelId="{6BB8E276-836A-1E4E-8A6C-9E7A3EEE3278}" type="sibTrans" cxnId="{0A7F4ADA-C709-2746-8CCE-022A17028041}">
      <dgm:prSet/>
      <dgm:spPr/>
      <dgm:t>
        <a:bodyPr/>
        <a:lstStyle/>
        <a:p>
          <a:endParaRPr lang="da-DK"/>
        </a:p>
      </dgm:t>
    </dgm:pt>
    <dgm:pt modelId="{B8DFB097-8C2F-2D4B-B32C-05381ECC5BCA}">
      <dgm:prSet phldrT="[Tekst]"/>
      <dgm:spPr/>
      <dgm:t>
        <a:bodyPr/>
        <a:lstStyle/>
        <a:p>
          <a:r>
            <a:rPr lang="da-DK" dirty="0" smtClean="0"/>
            <a:t>The </a:t>
          </a:r>
          <a:r>
            <a:rPr lang="da-DK" dirty="0" err="1" smtClean="0"/>
            <a:t>toolbox</a:t>
          </a:r>
          <a:r>
            <a:rPr lang="da-DK" dirty="0" smtClean="0"/>
            <a:t> portal as </a:t>
          </a:r>
          <a:r>
            <a:rPr lang="da-DK" dirty="0" err="1" smtClean="0"/>
            <a:t>tutorial</a:t>
          </a:r>
          <a:r>
            <a:rPr lang="da-DK" dirty="0" smtClean="0"/>
            <a:t> </a:t>
          </a:r>
          <a:r>
            <a:rPr lang="da-DK" dirty="0" err="1" smtClean="0"/>
            <a:t>oneline</a:t>
          </a:r>
          <a:r>
            <a:rPr lang="da-DK" dirty="0" smtClean="0"/>
            <a:t> platform of </a:t>
          </a:r>
          <a:r>
            <a:rPr lang="da-DK" dirty="0" err="1" smtClean="0"/>
            <a:t>counselling</a:t>
          </a:r>
          <a:r>
            <a:rPr lang="da-DK" dirty="0" smtClean="0"/>
            <a:t> and </a:t>
          </a:r>
          <a:r>
            <a:rPr lang="da-DK" dirty="0" err="1" smtClean="0"/>
            <a:t>supporting</a:t>
          </a:r>
          <a:r>
            <a:rPr lang="da-DK" dirty="0" smtClean="0"/>
            <a:t> </a:t>
          </a:r>
          <a:r>
            <a:rPr lang="da-DK" dirty="0" err="1" smtClean="0"/>
            <a:t>toolboxes</a:t>
          </a:r>
          <a:endParaRPr lang="da-DK" dirty="0"/>
        </a:p>
      </dgm:t>
    </dgm:pt>
    <dgm:pt modelId="{E526BC4A-283E-344C-A7AD-FD3AE4C2B4F3}" type="parTrans" cxnId="{79161E39-8922-F543-9C19-7640ED7A8C41}">
      <dgm:prSet/>
      <dgm:spPr/>
      <dgm:t>
        <a:bodyPr/>
        <a:lstStyle/>
        <a:p>
          <a:endParaRPr lang="da-DK"/>
        </a:p>
      </dgm:t>
    </dgm:pt>
    <dgm:pt modelId="{D7FCA93B-3D02-4D4D-96BE-FF9767AF7A43}" type="sibTrans" cxnId="{79161E39-8922-F543-9C19-7640ED7A8C41}">
      <dgm:prSet/>
      <dgm:spPr/>
      <dgm:t>
        <a:bodyPr/>
        <a:lstStyle/>
        <a:p>
          <a:endParaRPr lang="da-DK"/>
        </a:p>
      </dgm:t>
    </dgm:pt>
    <dgm:pt modelId="{82E0A042-BB4E-724E-AD5F-DA6CF26079BC}">
      <dgm:prSet phldrT="[Tekst]"/>
      <dgm:spPr/>
      <dgm:t>
        <a:bodyPr/>
        <a:lstStyle/>
        <a:p>
          <a:r>
            <a:rPr lang="da-DK" dirty="0" smtClean="0"/>
            <a:t>Business modal guideline and guideline for transnational </a:t>
          </a:r>
          <a:r>
            <a:rPr lang="da-DK" dirty="0" err="1" smtClean="0"/>
            <a:t>networking</a:t>
          </a:r>
          <a:r>
            <a:rPr lang="da-DK" dirty="0" smtClean="0"/>
            <a:t> and </a:t>
          </a:r>
          <a:r>
            <a:rPr lang="da-DK" dirty="0" err="1" smtClean="0"/>
            <a:t>cooperation</a:t>
          </a:r>
          <a:r>
            <a:rPr lang="da-DK" dirty="0" smtClean="0"/>
            <a:t> </a:t>
          </a:r>
          <a:endParaRPr lang="da-DK" dirty="0"/>
        </a:p>
      </dgm:t>
    </dgm:pt>
    <dgm:pt modelId="{FBAB7C33-9C1E-C248-AA15-4DB6D2A66BF4}" type="parTrans" cxnId="{5A2DDD94-B3A2-2446-9DA1-5E640E52A298}">
      <dgm:prSet/>
      <dgm:spPr/>
      <dgm:t>
        <a:bodyPr/>
        <a:lstStyle/>
        <a:p>
          <a:endParaRPr lang="da-DK"/>
        </a:p>
      </dgm:t>
    </dgm:pt>
    <dgm:pt modelId="{000B38AD-73B7-D64F-8E70-8914F1A4FFAF}" type="sibTrans" cxnId="{5A2DDD94-B3A2-2446-9DA1-5E640E52A298}">
      <dgm:prSet/>
      <dgm:spPr/>
      <dgm:t>
        <a:bodyPr/>
        <a:lstStyle/>
        <a:p>
          <a:endParaRPr lang="da-DK"/>
        </a:p>
      </dgm:t>
    </dgm:pt>
    <dgm:pt modelId="{93B29112-2A24-444C-9C5C-7A136FB62F74}">
      <dgm:prSet phldrT="[Tekst]"/>
      <dgm:spPr>
        <a:scene3d>
          <a:camera prst="orthographicFront"/>
          <a:lightRig rig="threePt" dir="t"/>
        </a:scene3d>
        <a:sp3d>
          <a:bevelB prst="convex"/>
        </a:sp3d>
      </dgm:spPr>
      <dgm:t>
        <a:bodyPr/>
        <a:lstStyle/>
        <a:p>
          <a:r>
            <a:rPr lang="da-DK" dirty="0" smtClean="0"/>
            <a:t>The final </a:t>
          </a:r>
          <a:r>
            <a:rPr lang="da-DK" dirty="0" err="1" smtClean="0"/>
            <a:t>counselling</a:t>
          </a:r>
          <a:r>
            <a:rPr lang="da-DK" dirty="0" smtClean="0"/>
            <a:t> </a:t>
          </a:r>
          <a:r>
            <a:rPr lang="da-DK" dirty="0" err="1" smtClean="0"/>
            <a:t>toolbox</a:t>
          </a:r>
          <a:r>
            <a:rPr lang="da-DK" dirty="0" smtClean="0"/>
            <a:t> and </a:t>
          </a:r>
          <a:r>
            <a:rPr lang="da-DK" dirty="0" err="1" smtClean="0"/>
            <a:t>supporting</a:t>
          </a:r>
          <a:r>
            <a:rPr lang="da-DK" dirty="0" smtClean="0"/>
            <a:t> </a:t>
          </a:r>
          <a:r>
            <a:rPr lang="da-DK" dirty="0" err="1" smtClean="0"/>
            <a:t>toolbox</a:t>
          </a:r>
          <a:r>
            <a:rPr lang="da-DK" dirty="0" smtClean="0"/>
            <a:t>. </a:t>
          </a:r>
          <a:endParaRPr lang="da-DK" dirty="0"/>
        </a:p>
      </dgm:t>
    </dgm:pt>
    <dgm:pt modelId="{2D88EE74-5970-5C43-8B70-86158A8B6874}" type="sibTrans" cxnId="{5E8CA5AB-A852-D444-9703-B7141C1E64EC}">
      <dgm:prSet/>
      <dgm:spPr/>
      <dgm:t>
        <a:bodyPr/>
        <a:lstStyle/>
        <a:p>
          <a:endParaRPr lang="da-DK"/>
        </a:p>
      </dgm:t>
    </dgm:pt>
    <dgm:pt modelId="{1D4A66C5-7B92-B742-A482-F2C99BAB77E0}" type="parTrans" cxnId="{5E8CA5AB-A852-D444-9703-B7141C1E64EC}">
      <dgm:prSet/>
      <dgm:spPr/>
      <dgm:t>
        <a:bodyPr/>
        <a:lstStyle/>
        <a:p>
          <a:endParaRPr lang="da-DK"/>
        </a:p>
      </dgm:t>
    </dgm:pt>
    <dgm:pt modelId="{34463521-1830-3147-A6D8-2C37918D01B2}" type="pres">
      <dgm:prSet presAssocID="{163C08D4-8B12-E241-BFD2-83D289D31CD6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a-DK"/>
        </a:p>
      </dgm:t>
    </dgm:pt>
    <dgm:pt modelId="{F421E16B-1881-EB45-B1E6-FDC3DF21EE9F}" type="pres">
      <dgm:prSet presAssocID="{73583EAC-0979-3045-B284-F46C009140E5}" presName="compNode" presStyleCnt="0"/>
      <dgm:spPr/>
      <dgm:t>
        <a:bodyPr/>
        <a:lstStyle/>
        <a:p>
          <a:endParaRPr lang="da-DK"/>
        </a:p>
      </dgm:t>
    </dgm:pt>
    <dgm:pt modelId="{DDB6C3E0-DBC3-BF4D-BE44-9FEFF356A09A}" type="pres">
      <dgm:prSet presAssocID="{73583EAC-0979-3045-B284-F46C009140E5}" presName="aNode" presStyleLbl="bgShp" presStyleIdx="0" presStyleCnt="4" custLinFactX="11250" custLinFactNeighborX="100000" custLinFactNeighborY="-491"/>
      <dgm:spPr/>
      <dgm:t>
        <a:bodyPr/>
        <a:lstStyle/>
        <a:p>
          <a:endParaRPr lang="da-DK"/>
        </a:p>
      </dgm:t>
    </dgm:pt>
    <dgm:pt modelId="{EC06CA97-AC9B-FB42-899A-C2DE4808DF98}" type="pres">
      <dgm:prSet presAssocID="{73583EAC-0979-3045-B284-F46C009140E5}" presName="textNode" presStyleLbl="bgShp" presStyleIdx="0" presStyleCnt="4"/>
      <dgm:spPr/>
      <dgm:t>
        <a:bodyPr/>
        <a:lstStyle/>
        <a:p>
          <a:endParaRPr lang="da-DK"/>
        </a:p>
      </dgm:t>
    </dgm:pt>
    <dgm:pt modelId="{68E2DDA8-FD45-804C-B422-28B72B282468}" type="pres">
      <dgm:prSet presAssocID="{73583EAC-0979-3045-B284-F46C009140E5}" presName="compChildNode" presStyleCnt="0"/>
      <dgm:spPr/>
      <dgm:t>
        <a:bodyPr/>
        <a:lstStyle/>
        <a:p>
          <a:endParaRPr lang="da-DK"/>
        </a:p>
      </dgm:t>
    </dgm:pt>
    <dgm:pt modelId="{028626A2-FA4F-194F-9C81-D2D109077ACA}" type="pres">
      <dgm:prSet presAssocID="{73583EAC-0979-3045-B284-F46C009140E5}" presName="theInnerList" presStyleCnt="0"/>
      <dgm:spPr/>
      <dgm:t>
        <a:bodyPr/>
        <a:lstStyle/>
        <a:p>
          <a:endParaRPr lang="da-DK"/>
        </a:p>
      </dgm:t>
    </dgm:pt>
    <dgm:pt modelId="{E6C66AD0-45A5-CB48-AE25-6697DB397E97}" type="pres">
      <dgm:prSet presAssocID="{55B4570E-93EF-2F40-BC73-7597071ACB23}" presName="childNode" presStyleLbl="node1" presStyleIdx="0" presStyleCnt="12" custLinFactX="38749" custLinFactY="-88080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BE520654-0EC0-3945-8566-B6283AC93610}" type="pres">
      <dgm:prSet presAssocID="{55B4570E-93EF-2F40-BC73-7597071ACB23}" presName="aSpace2" presStyleCnt="0"/>
      <dgm:spPr/>
      <dgm:t>
        <a:bodyPr/>
        <a:lstStyle/>
        <a:p>
          <a:endParaRPr lang="da-DK"/>
        </a:p>
      </dgm:t>
    </dgm:pt>
    <dgm:pt modelId="{0DB70BD9-6ED2-644C-9224-3532408E8B70}" type="pres">
      <dgm:prSet presAssocID="{BBB04845-37BB-A849-B5B1-F9E02193DED1}" presName="childNode" presStyleLbl="node1" presStyleIdx="1" presStyleCnt="12" custLinFactX="38749" custLinFactY="-77396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CFF48371-D75E-3B49-8D06-E0B3DC779A41}" type="pres">
      <dgm:prSet presAssocID="{BBB04845-37BB-A849-B5B1-F9E02193DED1}" presName="aSpace2" presStyleCnt="0"/>
      <dgm:spPr/>
      <dgm:t>
        <a:bodyPr/>
        <a:lstStyle/>
        <a:p>
          <a:endParaRPr lang="da-DK"/>
        </a:p>
      </dgm:t>
    </dgm:pt>
    <dgm:pt modelId="{47A7838D-A803-A649-88E8-83ACA0E09789}" type="pres">
      <dgm:prSet presAssocID="{5B761299-D7EB-254B-BCB9-725E0365453B}" presName="childNode" presStyleLbl="node1" presStyleIdx="2" presStyleCnt="12" custLinFactX="39298" custLinFactY="-66712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5323DA8F-2B8A-9149-989F-28637121BA86}" type="pres">
      <dgm:prSet presAssocID="{5B761299-D7EB-254B-BCB9-725E0365453B}" presName="aSpace2" presStyleCnt="0"/>
      <dgm:spPr/>
      <dgm:t>
        <a:bodyPr/>
        <a:lstStyle/>
        <a:p>
          <a:endParaRPr lang="da-DK"/>
        </a:p>
      </dgm:t>
    </dgm:pt>
    <dgm:pt modelId="{13BF4B7B-5EBF-DC4A-A183-7988CBF2F153}" type="pres">
      <dgm:prSet presAssocID="{5D46A5A4-92DE-544C-98E2-439B5EB3597D}" presName="childNode" presStyleLbl="node1" presStyleIdx="3" presStyleCnt="12" custLinFactX="38201" custLinFactY="-63140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82944BB1-2447-A348-A084-207DF2D8DBAF}" type="pres">
      <dgm:prSet presAssocID="{5D46A5A4-92DE-544C-98E2-439B5EB3597D}" presName="aSpace2" presStyleCnt="0"/>
      <dgm:spPr/>
      <dgm:t>
        <a:bodyPr/>
        <a:lstStyle/>
        <a:p>
          <a:endParaRPr lang="da-DK"/>
        </a:p>
      </dgm:t>
    </dgm:pt>
    <dgm:pt modelId="{67C0FAE4-A1E5-9B4E-9B8B-77549162CC0E}" type="pres">
      <dgm:prSet presAssocID="{9147D426-53DE-2A4D-89A3-A9ED99F0F9F1}" presName="childNode" presStyleLbl="node1" presStyleIdx="4" presStyleCnt="12" custLinFactX="38201" custLinFactY="-54312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031B1951-6B79-6C47-A573-8E8E1FD5005A}" type="pres">
      <dgm:prSet presAssocID="{73583EAC-0979-3045-B284-F46C009140E5}" presName="aSpace" presStyleCnt="0"/>
      <dgm:spPr/>
      <dgm:t>
        <a:bodyPr/>
        <a:lstStyle/>
        <a:p>
          <a:endParaRPr lang="da-DK"/>
        </a:p>
      </dgm:t>
    </dgm:pt>
    <dgm:pt modelId="{7340E69B-9E44-564B-9050-6EECD74CB5DE}" type="pres">
      <dgm:prSet presAssocID="{5469619C-4957-1A45-8AA0-3CFAE93125A2}" presName="compNode" presStyleCnt="0"/>
      <dgm:spPr/>
      <dgm:t>
        <a:bodyPr/>
        <a:lstStyle/>
        <a:p>
          <a:endParaRPr lang="da-DK"/>
        </a:p>
      </dgm:t>
    </dgm:pt>
    <dgm:pt modelId="{BBE6575D-1992-4B49-9166-ECE227AB9236}" type="pres">
      <dgm:prSet presAssocID="{5469619C-4957-1A45-8AA0-3CFAE93125A2}" presName="aNode" presStyleLbl="bgShp" presStyleIdx="1" presStyleCnt="4" custLinFactX="7480" custLinFactNeighborX="100000" custLinFactNeighborY="-491"/>
      <dgm:spPr/>
      <dgm:t>
        <a:bodyPr/>
        <a:lstStyle/>
        <a:p>
          <a:endParaRPr lang="da-DK"/>
        </a:p>
      </dgm:t>
    </dgm:pt>
    <dgm:pt modelId="{3BEDFC50-BB4B-FE44-AAE3-D975AF7415EA}" type="pres">
      <dgm:prSet presAssocID="{5469619C-4957-1A45-8AA0-3CFAE93125A2}" presName="textNode" presStyleLbl="bgShp" presStyleIdx="1" presStyleCnt="4"/>
      <dgm:spPr/>
      <dgm:t>
        <a:bodyPr/>
        <a:lstStyle/>
        <a:p>
          <a:endParaRPr lang="da-DK"/>
        </a:p>
      </dgm:t>
    </dgm:pt>
    <dgm:pt modelId="{BF44CDF4-2D85-1F46-877F-0FDE92CBF0EF}" type="pres">
      <dgm:prSet presAssocID="{5469619C-4957-1A45-8AA0-3CFAE93125A2}" presName="compChildNode" presStyleCnt="0"/>
      <dgm:spPr/>
      <dgm:t>
        <a:bodyPr/>
        <a:lstStyle/>
        <a:p>
          <a:endParaRPr lang="da-DK"/>
        </a:p>
      </dgm:t>
    </dgm:pt>
    <dgm:pt modelId="{33CCC1C5-AA39-FD43-AE0A-681829E959DD}" type="pres">
      <dgm:prSet presAssocID="{5469619C-4957-1A45-8AA0-3CFAE93125A2}" presName="theInnerList" presStyleCnt="0"/>
      <dgm:spPr/>
      <dgm:t>
        <a:bodyPr/>
        <a:lstStyle/>
        <a:p>
          <a:endParaRPr lang="da-DK"/>
        </a:p>
      </dgm:t>
    </dgm:pt>
    <dgm:pt modelId="{38C8449F-CD82-1145-B0ED-0CB1C6CAE24B}" type="pres">
      <dgm:prSet presAssocID="{EA1C083E-12C4-1447-B972-193C140B0DAD}" presName="childNode" presStyleLbl="node1" presStyleIdx="5" presStyleCnt="12" custLinFactX="32168" custLinFactY="-93655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1A6A924C-2E7C-3042-B609-B1BE6366D349}" type="pres">
      <dgm:prSet presAssocID="{EA1C083E-12C4-1447-B972-193C140B0DAD}" presName="aSpace2" presStyleCnt="0"/>
      <dgm:spPr/>
      <dgm:t>
        <a:bodyPr/>
        <a:lstStyle/>
        <a:p>
          <a:endParaRPr lang="da-DK"/>
        </a:p>
      </dgm:t>
    </dgm:pt>
    <dgm:pt modelId="{D1510D6E-FD13-1446-9152-403714DCAD2C}" type="pres">
      <dgm:prSet presAssocID="{F7DC5BC5-B980-2A44-B963-0480362D4EA7}" presName="childNode" presStyleLbl="node1" presStyleIdx="6" presStyleCnt="12" custLinFactX="32169" custLinFactY="-90084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5162CE39-2C64-824E-8F17-1BF2CA2457AF}" type="pres">
      <dgm:prSet presAssocID="{F7DC5BC5-B980-2A44-B963-0480362D4EA7}" presName="aSpace2" presStyleCnt="0"/>
      <dgm:spPr/>
      <dgm:t>
        <a:bodyPr/>
        <a:lstStyle/>
        <a:p>
          <a:endParaRPr lang="da-DK"/>
        </a:p>
      </dgm:t>
    </dgm:pt>
    <dgm:pt modelId="{3C8A0847-C620-0E4C-ACD7-5C9F83DAC332}" type="pres">
      <dgm:prSet presAssocID="{B8DFB097-8C2F-2D4B-B32C-05381ECC5BCA}" presName="childNode" presStyleLbl="node1" presStyleIdx="7" presStyleCnt="12" custLinFactX="33814" custLinFactY="-75362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EF76C12F-EC9F-4841-BAEC-36847F71F55A}" type="pres">
      <dgm:prSet presAssocID="{B8DFB097-8C2F-2D4B-B32C-05381ECC5BCA}" presName="aSpace2" presStyleCnt="0"/>
      <dgm:spPr/>
      <dgm:t>
        <a:bodyPr/>
        <a:lstStyle/>
        <a:p>
          <a:endParaRPr lang="da-DK"/>
        </a:p>
      </dgm:t>
    </dgm:pt>
    <dgm:pt modelId="{2BCFD697-3CAD-F04D-84AB-7BC266840F29}" type="pres">
      <dgm:prSet presAssocID="{82E0A042-BB4E-724E-AD5F-DA6CF26079BC}" presName="childNode" presStyleLbl="node1" presStyleIdx="8" presStyleCnt="12" custLinFactX="34362" custLinFactY="-73041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F8AFFE7A-AE71-5A44-BA8A-8941FABD6D56}" type="pres">
      <dgm:prSet presAssocID="{82E0A042-BB4E-724E-AD5F-DA6CF26079BC}" presName="aSpace2" presStyleCnt="0"/>
      <dgm:spPr/>
      <dgm:t>
        <a:bodyPr/>
        <a:lstStyle/>
        <a:p>
          <a:endParaRPr lang="da-DK"/>
        </a:p>
      </dgm:t>
    </dgm:pt>
    <dgm:pt modelId="{79B74983-9340-784B-B172-A476C48EEB8A}" type="pres">
      <dgm:prSet presAssocID="{0B7652BE-DEF1-C748-A461-40FC63FA32DA}" presName="childNode" presStyleLbl="node1" presStyleIdx="9" presStyleCnt="12" custLinFactX="33814" custLinFactY="-66685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D0B4EBBF-6531-C04A-AC28-5DC566CC8AAF}" type="pres">
      <dgm:prSet presAssocID="{5469619C-4957-1A45-8AA0-3CFAE93125A2}" presName="aSpace" presStyleCnt="0"/>
      <dgm:spPr/>
      <dgm:t>
        <a:bodyPr/>
        <a:lstStyle/>
        <a:p>
          <a:endParaRPr lang="da-DK"/>
        </a:p>
      </dgm:t>
    </dgm:pt>
    <dgm:pt modelId="{9B8BC8E8-2DF7-584E-AE92-99FADB271A24}" type="pres">
      <dgm:prSet presAssocID="{7C9CD0B2-67F5-9147-A5DC-FE5E5B4B5AFB}" presName="compNode" presStyleCnt="0"/>
      <dgm:spPr/>
      <dgm:t>
        <a:bodyPr/>
        <a:lstStyle/>
        <a:p>
          <a:endParaRPr lang="da-DK"/>
        </a:p>
      </dgm:t>
    </dgm:pt>
    <dgm:pt modelId="{DD6C62B3-6EDA-C242-B2B0-E0CD72DEF7FF}" type="pres">
      <dgm:prSet presAssocID="{7C9CD0B2-67F5-9147-A5DC-FE5E5B4B5AFB}" presName="aNode" presStyleLbl="bgShp" presStyleIdx="2" presStyleCnt="4" custLinFactX="6612" custLinFactNeighborX="100000"/>
      <dgm:spPr/>
      <dgm:t>
        <a:bodyPr/>
        <a:lstStyle/>
        <a:p>
          <a:endParaRPr lang="da-DK"/>
        </a:p>
      </dgm:t>
    </dgm:pt>
    <dgm:pt modelId="{0F5C7DFB-53D0-2D48-B596-66ECC21966CB}" type="pres">
      <dgm:prSet presAssocID="{7C9CD0B2-67F5-9147-A5DC-FE5E5B4B5AFB}" presName="textNode" presStyleLbl="bgShp" presStyleIdx="2" presStyleCnt="4"/>
      <dgm:spPr/>
      <dgm:t>
        <a:bodyPr/>
        <a:lstStyle/>
        <a:p>
          <a:endParaRPr lang="da-DK"/>
        </a:p>
      </dgm:t>
    </dgm:pt>
    <dgm:pt modelId="{2CBDA20F-8E0D-B84A-AD4A-CD5F992BCBF9}" type="pres">
      <dgm:prSet presAssocID="{7C9CD0B2-67F5-9147-A5DC-FE5E5B4B5AFB}" presName="compChildNode" presStyleCnt="0"/>
      <dgm:spPr/>
      <dgm:t>
        <a:bodyPr/>
        <a:lstStyle/>
        <a:p>
          <a:endParaRPr lang="da-DK"/>
        </a:p>
      </dgm:t>
    </dgm:pt>
    <dgm:pt modelId="{E2F97B9A-B5EB-3A4E-8968-E608F5C0E1FF}" type="pres">
      <dgm:prSet presAssocID="{7C9CD0B2-67F5-9147-A5DC-FE5E5B4B5AFB}" presName="theInnerList" presStyleCnt="0"/>
      <dgm:spPr/>
      <dgm:t>
        <a:bodyPr/>
        <a:lstStyle/>
        <a:p>
          <a:endParaRPr lang="da-DK"/>
        </a:p>
      </dgm:t>
    </dgm:pt>
    <dgm:pt modelId="{58978F42-C28F-A04D-8E13-9B438454FDE2}" type="pres">
      <dgm:prSet presAssocID="{93B29112-2A24-444C-9C5C-7A136FB62F74}" presName="childNode" presStyleLbl="node1" presStyleIdx="10" presStyleCnt="12" custLinFactX="35459" custLinFactNeighborX="100000" custLinFactNeighborY="-20601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A036E45A-3BB2-0C48-A622-AF5ECE55B915}" type="pres">
      <dgm:prSet presAssocID="{7C9CD0B2-67F5-9147-A5DC-FE5E5B4B5AFB}" presName="aSpace" presStyleCnt="0"/>
      <dgm:spPr/>
      <dgm:t>
        <a:bodyPr/>
        <a:lstStyle/>
        <a:p>
          <a:endParaRPr lang="da-DK"/>
        </a:p>
      </dgm:t>
    </dgm:pt>
    <dgm:pt modelId="{05934EC1-854A-A347-B1FB-E01E54F7717B}" type="pres">
      <dgm:prSet presAssocID="{79C21574-0C70-9D43-94FF-ADF36F5BC451}" presName="compNode" presStyleCnt="0"/>
      <dgm:spPr/>
      <dgm:t>
        <a:bodyPr/>
        <a:lstStyle/>
        <a:p>
          <a:endParaRPr lang="da-DK"/>
        </a:p>
      </dgm:t>
    </dgm:pt>
    <dgm:pt modelId="{3C7DD755-FDEB-DB4B-9DB2-8238D3EB9A03}" type="pres">
      <dgm:prSet presAssocID="{79C21574-0C70-9D43-94FF-ADF36F5BC451}" presName="aNode" presStyleLbl="bgShp" presStyleIdx="3" presStyleCnt="4" custLinFactX="-122163" custLinFactNeighborX="-200000" custLinFactNeighborY="-491"/>
      <dgm:spPr/>
      <dgm:t>
        <a:bodyPr/>
        <a:lstStyle/>
        <a:p>
          <a:endParaRPr lang="da-DK"/>
        </a:p>
      </dgm:t>
    </dgm:pt>
    <dgm:pt modelId="{44AEE3E9-1BCC-4340-8EFC-07C3E0FAD697}" type="pres">
      <dgm:prSet presAssocID="{79C21574-0C70-9D43-94FF-ADF36F5BC451}" presName="textNode" presStyleLbl="bgShp" presStyleIdx="3" presStyleCnt="4"/>
      <dgm:spPr/>
      <dgm:t>
        <a:bodyPr/>
        <a:lstStyle/>
        <a:p>
          <a:endParaRPr lang="da-DK"/>
        </a:p>
      </dgm:t>
    </dgm:pt>
    <dgm:pt modelId="{5851DA45-D5E1-E04C-93F9-4C9C7A223D3F}" type="pres">
      <dgm:prSet presAssocID="{79C21574-0C70-9D43-94FF-ADF36F5BC451}" presName="compChildNode" presStyleCnt="0"/>
      <dgm:spPr/>
      <dgm:t>
        <a:bodyPr/>
        <a:lstStyle/>
        <a:p>
          <a:endParaRPr lang="da-DK"/>
        </a:p>
      </dgm:t>
    </dgm:pt>
    <dgm:pt modelId="{3CEA7F05-205B-0F49-948D-AFA3727CCC16}" type="pres">
      <dgm:prSet presAssocID="{79C21574-0C70-9D43-94FF-ADF36F5BC451}" presName="theInnerList" presStyleCnt="0"/>
      <dgm:spPr/>
      <dgm:t>
        <a:bodyPr/>
        <a:lstStyle/>
        <a:p>
          <a:endParaRPr lang="da-DK"/>
        </a:p>
      </dgm:t>
    </dgm:pt>
    <dgm:pt modelId="{F5945887-F9B5-0642-93B7-C264BEF26757}" type="pres">
      <dgm:prSet presAssocID="{DC9BB314-B189-0A4B-826F-20C0C276D867}" presName="childNode" presStyleLbl="node1" presStyleIdx="11" presStyleCnt="12" custLinFactX="-200000" custLinFactNeighborX="-204183" custLinFactNeighborY="-19555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</dgm:ptLst>
  <dgm:cxnLst>
    <dgm:cxn modelId="{219A739B-68FE-044B-B96D-92D437BBEE35}" type="presOf" srcId="{F7DC5BC5-B980-2A44-B963-0480362D4EA7}" destId="{D1510D6E-FD13-1446-9152-403714DCAD2C}" srcOrd="0" destOrd="0" presId="urn:microsoft.com/office/officeart/2005/8/layout/lProcess2"/>
    <dgm:cxn modelId="{7E4EEA9A-20A1-8D49-AC56-66ED6B6AF526}" type="presOf" srcId="{5B761299-D7EB-254B-BCB9-725E0365453B}" destId="{47A7838D-A803-A649-88E8-83ACA0E09789}" srcOrd="0" destOrd="0" presId="urn:microsoft.com/office/officeart/2005/8/layout/lProcess2"/>
    <dgm:cxn modelId="{5A2DDD94-B3A2-2446-9DA1-5E640E52A298}" srcId="{5469619C-4957-1A45-8AA0-3CFAE93125A2}" destId="{82E0A042-BB4E-724E-AD5F-DA6CF26079BC}" srcOrd="3" destOrd="0" parTransId="{FBAB7C33-9C1E-C248-AA15-4DB6D2A66BF4}" sibTransId="{000B38AD-73B7-D64F-8E70-8914F1A4FFAF}"/>
    <dgm:cxn modelId="{D1FD6389-A9E1-7D4D-8725-188EFF8BBE31}" srcId="{79C21574-0C70-9D43-94FF-ADF36F5BC451}" destId="{DC9BB314-B189-0A4B-826F-20C0C276D867}" srcOrd="0" destOrd="0" parTransId="{4C628EA9-A5F5-5848-84A1-30B9CFE54FC4}" sibTransId="{F152FC5F-8438-0A41-A0B4-2B0D2BAB9947}"/>
    <dgm:cxn modelId="{5E8CA5AB-A852-D444-9703-B7141C1E64EC}" srcId="{7C9CD0B2-67F5-9147-A5DC-FE5E5B4B5AFB}" destId="{93B29112-2A24-444C-9C5C-7A136FB62F74}" srcOrd="0" destOrd="0" parTransId="{1D4A66C5-7B92-B742-A482-F2C99BAB77E0}" sibTransId="{2D88EE74-5970-5C43-8B70-86158A8B6874}"/>
    <dgm:cxn modelId="{FD6CDAD5-1FDE-A846-89DA-032BB7A8B585}" srcId="{163C08D4-8B12-E241-BFD2-83D289D31CD6}" destId="{79C21574-0C70-9D43-94FF-ADF36F5BC451}" srcOrd="3" destOrd="0" parTransId="{F15CE9B8-B0ED-624E-AB0F-C9FE01499343}" sibTransId="{0F6219F3-F902-694B-B867-A8BB717B4443}"/>
    <dgm:cxn modelId="{0065E579-E870-3540-B964-071B3F781C05}" type="presOf" srcId="{55B4570E-93EF-2F40-BC73-7597071ACB23}" destId="{E6C66AD0-45A5-CB48-AE25-6697DB397E97}" srcOrd="0" destOrd="0" presId="urn:microsoft.com/office/officeart/2005/8/layout/lProcess2"/>
    <dgm:cxn modelId="{488BDA95-83F1-ED4A-81BA-6D22E4769E01}" srcId="{5469619C-4957-1A45-8AA0-3CFAE93125A2}" destId="{0B7652BE-DEF1-C748-A461-40FC63FA32DA}" srcOrd="4" destOrd="0" parTransId="{3973C499-887B-CF49-A468-209C66FBFC97}" sibTransId="{04562F90-DE97-F54E-9634-76A18C2AA9AD}"/>
    <dgm:cxn modelId="{2AA3E3AA-28C7-604A-A7AF-5BE4F0BF3825}" type="presOf" srcId="{163C08D4-8B12-E241-BFD2-83D289D31CD6}" destId="{34463521-1830-3147-A6D8-2C37918D01B2}" srcOrd="0" destOrd="0" presId="urn:microsoft.com/office/officeart/2005/8/layout/lProcess2"/>
    <dgm:cxn modelId="{58C8EFD9-DCDC-374B-B72B-CE9C4B3F174A}" type="presOf" srcId="{7C9CD0B2-67F5-9147-A5DC-FE5E5B4B5AFB}" destId="{DD6C62B3-6EDA-C242-B2B0-E0CD72DEF7FF}" srcOrd="0" destOrd="0" presId="urn:microsoft.com/office/officeart/2005/8/layout/lProcess2"/>
    <dgm:cxn modelId="{D66E6150-8ABF-044C-8B6B-FBF7AE6866D7}" srcId="{73583EAC-0979-3045-B284-F46C009140E5}" destId="{5B761299-D7EB-254B-BCB9-725E0365453B}" srcOrd="2" destOrd="0" parTransId="{C9F31981-D673-094F-AADD-886A56DA8A51}" sibTransId="{DC73FC66-060F-A240-B563-96FC519303F3}"/>
    <dgm:cxn modelId="{C65006B0-E90D-6B4C-9C0C-D9EF4BD10060}" type="presOf" srcId="{B8DFB097-8C2F-2D4B-B32C-05381ECC5BCA}" destId="{3C8A0847-C620-0E4C-ACD7-5C9F83DAC332}" srcOrd="0" destOrd="0" presId="urn:microsoft.com/office/officeart/2005/8/layout/lProcess2"/>
    <dgm:cxn modelId="{A8073498-687A-384C-AB79-284A2BD0143C}" type="presOf" srcId="{79C21574-0C70-9D43-94FF-ADF36F5BC451}" destId="{3C7DD755-FDEB-DB4B-9DB2-8238D3EB9A03}" srcOrd="0" destOrd="0" presId="urn:microsoft.com/office/officeart/2005/8/layout/lProcess2"/>
    <dgm:cxn modelId="{D514FC0E-EAEA-BD48-92C0-1BB13F275632}" srcId="{163C08D4-8B12-E241-BFD2-83D289D31CD6}" destId="{73583EAC-0979-3045-B284-F46C009140E5}" srcOrd="0" destOrd="0" parTransId="{9B939B97-CAF8-9447-B4D7-82A774993C46}" sibTransId="{F8C235F9-C90B-6541-BF60-69C1F8E4C26B}"/>
    <dgm:cxn modelId="{65FDA3CC-9436-2C4F-B6AD-3EC3B510DAD0}" type="presOf" srcId="{BBB04845-37BB-A849-B5B1-F9E02193DED1}" destId="{0DB70BD9-6ED2-644C-9224-3532408E8B70}" srcOrd="0" destOrd="0" presId="urn:microsoft.com/office/officeart/2005/8/layout/lProcess2"/>
    <dgm:cxn modelId="{AFF3B165-00C6-3541-B467-4011ED7C5F7B}" type="presOf" srcId="{0B7652BE-DEF1-C748-A461-40FC63FA32DA}" destId="{79B74983-9340-784B-B172-A476C48EEB8A}" srcOrd="0" destOrd="0" presId="urn:microsoft.com/office/officeart/2005/8/layout/lProcess2"/>
    <dgm:cxn modelId="{C3E71052-D713-324C-89FE-FC5E73C730A8}" type="presOf" srcId="{5469619C-4957-1A45-8AA0-3CFAE93125A2}" destId="{3BEDFC50-BB4B-FE44-AAE3-D975AF7415EA}" srcOrd="1" destOrd="0" presId="urn:microsoft.com/office/officeart/2005/8/layout/lProcess2"/>
    <dgm:cxn modelId="{5BAEF164-9807-CC46-B172-C622F8D3A77E}" srcId="{73583EAC-0979-3045-B284-F46C009140E5}" destId="{55B4570E-93EF-2F40-BC73-7597071ACB23}" srcOrd="0" destOrd="0" parTransId="{83C622B2-57F0-1C49-9908-1F214143D2FD}" sibTransId="{3EF3164A-D078-A747-B73E-32F0C4E34EB8}"/>
    <dgm:cxn modelId="{83BC2A58-FD23-6649-9023-AA36B55D107D}" type="presOf" srcId="{5469619C-4957-1A45-8AA0-3CFAE93125A2}" destId="{BBE6575D-1992-4B49-9166-ECE227AB9236}" srcOrd="0" destOrd="0" presId="urn:microsoft.com/office/officeart/2005/8/layout/lProcess2"/>
    <dgm:cxn modelId="{8D7F75CF-C225-B848-861C-F934622AC7FA}" type="presOf" srcId="{79C21574-0C70-9D43-94FF-ADF36F5BC451}" destId="{44AEE3E9-1BCC-4340-8EFC-07C3E0FAD697}" srcOrd="1" destOrd="0" presId="urn:microsoft.com/office/officeart/2005/8/layout/lProcess2"/>
    <dgm:cxn modelId="{0788F88A-2F03-D743-82E5-778D3C7A04E8}" type="presOf" srcId="{9147D426-53DE-2A4D-89A3-A9ED99F0F9F1}" destId="{67C0FAE4-A1E5-9B4E-9B8B-77549162CC0E}" srcOrd="0" destOrd="0" presId="urn:microsoft.com/office/officeart/2005/8/layout/lProcess2"/>
    <dgm:cxn modelId="{199FC97C-5D4A-9C4D-B892-C96A32F173B2}" type="presOf" srcId="{EA1C083E-12C4-1447-B972-193C140B0DAD}" destId="{38C8449F-CD82-1145-B0ED-0CB1C6CAE24B}" srcOrd="0" destOrd="0" presId="urn:microsoft.com/office/officeart/2005/8/layout/lProcess2"/>
    <dgm:cxn modelId="{04703B95-3625-EB40-A3EC-E8A16E6B821E}" srcId="{163C08D4-8B12-E241-BFD2-83D289D31CD6}" destId="{7C9CD0B2-67F5-9147-A5DC-FE5E5B4B5AFB}" srcOrd="2" destOrd="0" parTransId="{740BE465-ABD5-F942-9F45-20053B87C8C3}" sibTransId="{D6E17390-8813-A74F-8C2B-2ECFD4CE71DA}"/>
    <dgm:cxn modelId="{AC32CBD2-025C-D44D-B020-0FAC8EFD847F}" type="presOf" srcId="{73583EAC-0979-3045-B284-F46C009140E5}" destId="{EC06CA97-AC9B-FB42-899A-C2DE4808DF98}" srcOrd="1" destOrd="0" presId="urn:microsoft.com/office/officeart/2005/8/layout/lProcess2"/>
    <dgm:cxn modelId="{1CB0C1CC-7390-694E-BD8E-CFDDF9A0543A}" srcId="{5469619C-4957-1A45-8AA0-3CFAE93125A2}" destId="{EA1C083E-12C4-1447-B972-193C140B0DAD}" srcOrd="0" destOrd="0" parTransId="{4F6DC40F-31CD-234D-9A1D-C419AFF1C59B}" sibTransId="{89822EB8-B018-014F-A1C9-F9784202F174}"/>
    <dgm:cxn modelId="{C8C39518-890B-AE44-8126-A44A7C08050F}" srcId="{73583EAC-0979-3045-B284-F46C009140E5}" destId="{BBB04845-37BB-A849-B5B1-F9E02193DED1}" srcOrd="1" destOrd="0" parTransId="{BFCAE5D1-A976-8749-BC1D-603791767A0D}" sibTransId="{D73EEABD-44B3-3446-A9AE-47F0D3F7234A}"/>
    <dgm:cxn modelId="{AB60ECE3-D724-ED46-8B56-9F2F29B831A4}" type="presOf" srcId="{DC9BB314-B189-0A4B-826F-20C0C276D867}" destId="{F5945887-F9B5-0642-93B7-C264BEF26757}" srcOrd="0" destOrd="0" presId="urn:microsoft.com/office/officeart/2005/8/layout/lProcess2"/>
    <dgm:cxn modelId="{1835057C-04EA-6A45-8708-7735DFEC39F3}" type="presOf" srcId="{7C9CD0B2-67F5-9147-A5DC-FE5E5B4B5AFB}" destId="{0F5C7DFB-53D0-2D48-B596-66ECC21966CB}" srcOrd="1" destOrd="0" presId="urn:microsoft.com/office/officeart/2005/8/layout/lProcess2"/>
    <dgm:cxn modelId="{5D7739F6-9842-4643-9735-4A0EE136D493}" type="presOf" srcId="{5D46A5A4-92DE-544C-98E2-439B5EB3597D}" destId="{13BF4B7B-5EBF-DC4A-A183-7988CBF2F153}" srcOrd="0" destOrd="0" presId="urn:microsoft.com/office/officeart/2005/8/layout/lProcess2"/>
    <dgm:cxn modelId="{79161E39-8922-F543-9C19-7640ED7A8C41}" srcId="{5469619C-4957-1A45-8AA0-3CFAE93125A2}" destId="{B8DFB097-8C2F-2D4B-B32C-05381ECC5BCA}" srcOrd="2" destOrd="0" parTransId="{E526BC4A-283E-344C-A7AD-FD3AE4C2B4F3}" sibTransId="{D7FCA93B-3D02-4D4D-96BE-FF9767AF7A43}"/>
    <dgm:cxn modelId="{F8D00919-FE70-A347-8B6B-F61B19F5D792}" type="presOf" srcId="{93B29112-2A24-444C-9C5C-7A136FB62F74}" destId="{58978F42-C28F-A04D-8E13-9B438454FDE2}" srcOrd="0" destOrd="0" presId="urn:microsoft.com/office/officeart/2005/8/layout/lProcess2"/>
    <dgm:cxn modelId="{3268B475-A3CB-154A-B5DA-F003CFD5A5DE}" srcId="{5469619C-4957-1A45-8AA0-3CFAE93125A2}" destId="{F7DC5BC5-B980-2A44-B963-0480362D4EA7}" srcOrd="1" destOrd="0" parTransId="{C3524153-B356-D64F-A9D3-B9239488ED97}" sibTransId="{7A3CC810-9F07-0046-9B30-48B791038613}"/>
    <dgm:cxn modelId="{2793CF0F-CBF9-AE4F-9D27-6BB8E65E967C}" type="presOf" srcId="{82E0A042-BB4E-724E-AD5F-DA6CF26079BC}" destId="{2BCFD697-3CAD-F04D-84AB-7BC266840F29}" srcOrd="0" destOrd="0" presId="urn:microsoft.com/office/officeart/2005/8/layout/lProcess2"/>
    <dgm:cxn modelId="{0A7F4ADA-C709-2746-8CCE-022A17028041}" srcId="{73583EAC-0979-3045-B284-F46C009140E5}" destId="{9147D426-53DE-2A4D-89A3-A9ED99F0F9F1}" srcOrd="4" destOrd="0" parTransId="{1F96EF78-A979-7448-9239-F62EC6A0FEA4}" sibTransId="{6BB8E276-836A-1E4E-8A6C-9E7A3EEE3278}"/>
    <dgm:cxn modelId="{CBC42330-1A1F-7144-9BDE-4DC12E7E5CA0}" srcId="{163C08D4-8B12-E241-BFD2-83D289D31CD6}" destId="{5469619C-4957-1A45-8AA0-3CFAE93125A2}" srcOrd="1" destOrd="0" parTransId="{900C8432-C086-DE48-8331-F8C7B062CBD0}" sibTransId="{D85843B6-6343-544D-8680-0F8FE7AE338D}"/>
    <dgm:cxn modelId="{D6E960D7-7C6E-1C40-93F5-9A305EF8E5B4}" type="presOf" srcId="{73583EAC-0979-3045-B284-F46C009140E5}" destId="{DDB6C3E0-DBC3-BF4D-BE44-9FEFF356A09A}" srcOrd="0" destOrd="0" presId="urn:microsoft.com/office/officeart/2005/8/layout/lProcess2"/>
    <dgm:cxn modelId="{07F15E74-0D3C-9348-B2D7-22DF692AB824}" srcId="{73583EAC-0979-3045-B284-F46C009140E5}" destId="{5D46A5A4-92DE-544C-98E2-439B5EB3597D}" srcOrd="3" destOrd="0" parTransId="{811CBF2F-69EC-BF4A-8A89-B7756F5D85E1}" sibTransId="{C46B7EA8-2245-504E-A528-E533768F63B9}"/>
    <dgm:cxn modelId="{8A202741-1E09-6644-88AF-8006F22F38EA}" type="presParOf" srcId="{34463521-1830-3147-A6D8-2C37918D01B2}" destId="{F421E16B-1881-EB45-B1E6-FDC3DF21EE9F}" srcOrd="0" destOrd="0" presId="urn:microsoft.com/office/officeart/2005/8/layout/lProcess2"/>
    <dgm:cxn modelId="{0932DB41-9950-3D43-A5B7-AE2404CE9AC0}" type="presParOf" srcId="{F421E16B-1881-EB45-B1E6-FDC3DF21EE9F}" destId="{DDB6C3E0-DBC3-BF4D-BE44-9FEFF356A09A}" srcOrd="0" destOrd="0" presId="urn:microsoft.com/office/officeart/2005/8/layout/lProcess2"/>
    <dgm:cxn modelId="{11F24C11-FBD7-AB41-8FCE-D63EC0243338}" type="presParOf" srcId="{F421E16B-1881-EB45-B1E6-FDC3DF21EE9F}" destId="{EC06CA97-AC9B-FB42-899A-C2DE4808DF98}" srcOrd="1" destOrd="0" presId="urn:microsoft.com/office/officeart/2005/8/layout/lProcess2"/>
    <dgm:cxn modelId="{66614C14-0176-E04B-8F40-86553E465CEA}" type="presParOf" srcId="{F421E16B-1881-EB45-B1E6-FDC3DF21EE9F}" destId="{68E2DDA8-FD45-804C-B422-28B72B282468}" srcOrd="2" destOrd="0" presId="urn:microsoft.com/office/officeart/2005/8/layout/lProcess2"/>
    <dgm:cxn modelId="{9E9925BD-D688-4947-906C-2F7765E544BE}" type="presParOf" srcId="{68E2DDA8-FD45-804C-B422-28B72B282468}" destId="{028626A2-FA4F-194F-9C81-D2D109077ACA}" srcOrd="0" destOrd="0" presId="urn:microsoft.com/office/officeart/2005/8/layout/lProcess2"/>
    <dgm:cxn modelId="{32834ABE-DC4E-F146-A902-B705F996ABE9}" type="presParOf" srcId="{028626A2-FA4F-194F-9C81-D2D109077ACA}" destId="{E6C66AD0-45A5-CB48-AE25-6697DB397E97}" srcOrd="0" destOrd="0" presId="urn:microsoft.com/office/officeart/2005/8/layout/lProcess2"/>
    <dgm:cxn modelId="{5E3E20A4-9D94-6947-81B0-8CF7E40EEA3A}" type="presParOf" srcId="{028626A2-FA4F-194F-9C81-D2D109077ACA}" destId="{BE520654-0EC0-3945-8566-B6283AC93610}" srcOrd="1" destOrd="0" presId="urn:microsoft.com/office/officeart/2005/8/layout/lProcess2"/>
    <dgm:cxn modelId="{A04CE7C9-F666-EC40-89EE-D0AB5C00CF0D}" type="presParOf" srcId="{028626A2-FA4F-194F-9C81-D2D109077ACA}" destId="{0DB70BD9-6ED2-644C-9224-3532408E8B70}" srcOrd="2" destOrd="0" presId="urn:microsoft.com/office/officeart/2005/8/layout/lProcess2"/>
    <dgm:cxn modelId="{D647432C-D8F0-FF4C-8022-5F942E868467}" type="presParOf" srcId="{028626A2-FA4F-194F-9C81-D2D109077ACA}" destId="{CFF48371-D75E-3B49-8D06-E0B3DC779A41}" srcOrd="3" destOrd="0" presId="urn:microsoft.com/office/officeart/2005/8/layout/lProcess2"/>
    <dgm:cxn modelId="{384EB36B-BBEE-EC45-81D0-6EB30CA335FF}" type="presParOf" srcId="{028626A2-FA4F-194F-9C81-D2D109077ACA}" destId="{47A7838D-A803-A649-88E8-83ACA0E09789}" srcOrd="4" destOrd="0" presId="urn:microsoft.com/office/officeart/2005/8/layout/lProcess2"/>
    <dgm:cxn modelId="{397DD657-8C2A-514D-9D52-1FC9A0E1BC95}" type="presParOf" srcId="{028626A2-FA4F-194F-9C81-D2D109077ACA}" destId="{5323DA8F-2B8A-9149-989F-28637121BA86}" srcOrd="5" destOrd="0" presId="urn:microsoft.com/office/officeart/2005/8/layout/lProcess2"/>
    <dgm:cxn modelId="{AF6258E0-C72C-334E-B574-9D1B3130A69D}" type="presParOf" srcId="{028626A2-FA4F-194F-9C81-D2D109077ACA}" destId="{13BF4B7B-5EBF-DC4A-A183-7988CBF2F153}" srcOrd="6" destOrd="0" presId="urn:microsoft.com/office/officeart/2005/8/layout/lProcess2"/>
    <dgm:cxn modelId="{108EA520-CB6C-6C4D-98DA-F41FAF23ED7F}" type="presParOf" srcId="{028626A2-FA4F-194F-9C81-D2D109077ACA}" destId="{82944BB1-2447-A348-A084-207DF2D8DBAF}" srcOrd="7" destOrd="0" presId="urn:microsoft.com/office/officeart/2005/8/layout/lProcess2"/>
    <dgm:cxn modelId="{F1CC0D3C-6861-7B46-A1A7-8D4F2EE70306}" type="presParOf" srcId="{028626A2-FA4F-194F-9C81-D2D109077ACA}" destId="{67C0FAE4-A1E5-9B4E-9B8B-77549162CC0E}" srcOrd="8" destOrd="0" presId="urn:microsoft.com/office/officeart/2005/8/layout/lProcess2"/>
    <dgm:cxn modelId="{414DA808-F1DC-CC45-99F4-3B81273B9D54}" type="presParOf" srcId="{34463521-1830-3147-A6D8-2C37918D01B2}" destId="{031B1951-6B79-6C47-A573-8E8E1FD5005A}" srcOrd="1" destOrd="0" presId="urn:microsoft.com/office/officeart/2005/8/layout/lProcess2"/>
    <dgm:cxn modelId="{8272F68B-8AEA-9A42-8C77-9782B489F255}" type="presParOf" srcId="{34463521-1830-3147-A6D8-2C37918D01B2}" destId="{7340E69B-9E44-564B-9050-6EECD74CB5DE}" srcOrd="2" destOrd="0" presId="urn:microsoft.com/office/officeart/2005/8/layout/lProcess2"/>
    <dgm:cxn modelId="{7D3BDE84-71E5-1A4D-BE44-35EE8176A1E4}" type="presParOf" srcId="{7340E69B-9E44-564B-9050-6EECD74CB5DE}" destId="{BBE6575D-1992-4B49-9166-ECE227AB9236}" srcOrd="0" destOrd="0" presId="urn:microsoft.com/office/officeart/2005/8/layout/lProcess2"/>
    <dgm:cxn modelId="{B7995B62-A912-8D49-8097-5E89A79019EE}" type="presParOf" srcId="{7340E69B-9E44-564B-9050-6EECD74CB5DE}" destId="{3BEDFC50-BB4B-FE44-AAE3-D975AF7415EA}" srcOrd="1" destOrd="0" presId="urn:microsoft.com/office/officeart/2005/8/layout/lProcess2"/>
    <dgm:cxn modelId="{F5695452-247E-214E-8F30-3468B27D902A}" type="presParOf" srcId="{7340E69B-9E44-564B-9050-6EECD74CB5DE}" destId="{BF44CDF4-2D85-1F46-877F-0FDE92CBF0EF}" srcOrd="2" destOrd="0" presId="urn:microsoft.com/office/officeart/2005/8/layout/lProcess2"/>
    <dgm:cxn modelId="{72280904-D0F7-994E-8AED-E44B19BE4D60}" type="presParOf" srcId="{BF44CDF4-2D85-1F46-877F-0FDE92CBF0EF}" destId="{33CCC1C5-AA39-FD43-AE0A-681829E959DD}" srcOrd="0" destOrd="0" presId="urn:microsoft.com/office/officeart/2005/8/layout/lProcess2"/>
    <dgm:cxn modelId="{57DF0E8D-2FE0-7F47-9DA9-51CB569DC86E}" type="presParOf" srcId="{33CCC1C5-AA39-FD43-AE0A-681829E959DD}" destId="{38C8449F-CD82-1145-B0ED-0CB1C6CAE24B}" srcOrd="0" destOrd="0" presId="urn:microsoft.com/office/officeart/2005/8/layout/lProcess2"/>
    <dgm:cxn modelId="{276A626E-B27B-384D-AE89-F1080C2D044A}" type="presParOf" srcId="{33CCC1C5-AA39-FD43-AE0A-681829E959DD}" destId="{1A6A924C-2E7C-3042-B609-B1BE6366D349}" srcOrd="1" destOrd="0" presId="urn:microsoft.com/office/officeart/2005/8/layout/lProcess2"/>
    <dgm:cxn modelId="{B6171713-277D-E542-B272-F254ADD6484A}" type="presParOf" srcId="{33CCC1C5-AA39-FD43-AE0A-681829E959DD}" destId="{D1510D6E-FD13-1446-9152-403714DCAD2C}" srcOrd="2" destOrd="0" presId="urn:microsoft.com/office/officeart/2005/8/layout/lProcess2"/>
    <dgm:cxn modelId="{13AE83C6-2C0E-D64E-83A3-BBDC3D36E3E2}" type="presParOf" srcId="{33CCC1C5-AA39-FD43-AE0A-681829E959DD}" destId="{5162CE39-2C64-824E-8F17-1BF2CA2457AF}" srcOrd="3" destOrd="0" presId="urn:microsoft.com/office/officeart/2005/8/layout/lProcess2"/>
    <dgm:cxn modelId="{DF94C54E-080B-D847-AE8A-DDF946DBF91B}" type="presParOf" srcId="{33CCC1C5-AA39-FD43-AE0A-681829E959DD}" destId="{3C8A0847-C620-0E4C-ACD7-5C9F83DAC332}" srcOrd="4" destOrd="0" presId="urn:microsoft.com/office/officeart/2005/8/layout/lProcess2"/>
    <dgm:cxn modelId="{EEAD6B7D-FC02-F74E-BDDE-F6FBF57E5FF5}" type="presParOf" srcId="{33CCC1C5-AA39-FD43-AE0A-681829E959DD}" destId="{EF76C12F-EC9F-4841-BAEC-36847F71F55A}" srcOrd="5" destOrd="0" presId="urn:microsoft.com/office/officeart/2005/8/layout/lProcess2"/>
    <dgm:cxn modelId="{D5B99102-4312-E446-BC45-47C79F65DC33}" type="presParOf" srcId="{33CCC1C5-AA39-FD43-AE0A-681829E959DD}" destId="{2BCFD697-3CAD-F04D-84AB-7BC266840F29}" srcOrd="6" destOrd="0" presId="urn:microsoft.com/office/officeart/2005/8/layout/lProcess2"/>
    <dgm:cxn modelId="{56375CE9-F281-654A-9865-CCC1A895A722}" type="presParOf" srcId="{33CCC1C5-AA39-FD43-AE0A-681829E959DD}" destId="{F8AFFE7A-AE71-5A44-BA8A-8941FABD6D56}" srcOrd="7" destOrd="0" presId="urn:microsoft.com/office/officeart/2005/8/layout/lProcess2"/>
    <dgm:cxn modelId="{41447241-A75D-7B4C-926F-59237C576B09}" type="presParOf" srcId="{33CCC1C5-AA39-FD43-AE0A-681829E959DD}" destId="{79B74983-9340-784B-B172-A476C48EEB8A}" srcOrd="8" destOrd="0" presId="urn:microsoft.com/office/officeart/2005/8/layout/lProcess2"/>
    <dgm:cxn modelId="{8E9E6919-4D83-8B49-9749-571E36F9170F}" type="presParOf" srcId="{34463521-1830-3147-A6D8-2C37918D01B2}" destId="{D0B4EBBF-6531-C04A-AC28-5DC566CC8AAF}" srcOrd="3" destOrd="0" presId="urn:microsoft.com/office/officeart/2005/8/layout/lProcess2"/>
    <dgm:cxn modelId="{A9254620-5C7B-B14A-ABAD-8C3D17CD9215}" type="presParOf" srcId="{34463521-1830-3147-A6D8-2C37918D01B2}" destId="{9B8BC8E8-2DF7-584E-AE92-99FADB271A24}" srcOrd="4" destOrd="0" presId="urn:microsoft.com/office/officeart/2005/8/layout/lProcess2"/>
    <dgm:cxn modelId="{2BEF36F1-24B3-2642-8C01-F5A47E9FA81C}" type="presParOf" srcId="{9B8BC8E8-2DF7-584E-AE92-99FADB271A24}" destId="{DD6C62B3-6EDA-C242-B2B0-E0CD72DEF7FF}" srcOrd="0" destOrd="0" presId="urn:microsoft.com/office/officeart/2005/8/layout/lProcess2"/>
    <dgm:cxn modelId="{C559F5F3-9F1A-8A49-883C-2D1D79F7B83A}" type="presParOf" srcId="{9B8BC8E8-2DF7-584E-AE92-99FADB271A24}" destId="{0F5C7DFB-53D0-2D48-B596-66ECC21966CB}" srcOrd="1" destOrd="0" presId="urn:microsoft.com/office/officeart/2005/8/layout/lProcess2"/>
    <dgm:cxn modelId="{45B7F209-2234-664F-87DF-0CB58F9619C8}" type="presParOf" srcId="{9B8BC8E8-2DF7-584E-AE92-99FADB271A24}" destId="{2CBDA20F-8E0D-B84A-AD4A-CD5F992BCBF9}" srcOrd="2" destOrd="0" presId="urn:microsoft.com/office/officeart/2005/8/layout/lProcess2"/>
    <dgm:cxn modelId="{A0C306F9-EE53-C84D-ADAA-63F29365D23F}" type="presParOf" srcId="{2CBDA20F-8E0D-B84A-AD4A-CD5F992BCBF9}" destId="{E2F97B9A-B5EB-3A4E-8968-E608F5C0E1FF}" srcOrd="0" destOrd="0" presId="urn:microsoft.com/office/officeart/2005/8/layout/lProcess2"/>
    <dgm:cxn modelId="{B81DD26A-4E05-8B47-AA61-D20F98A1B1A0}" type="presParOf" srcId="{E2F97B9A-B5EB-3A4E-8968-E608F5C0E1FF}" destId="{58978F42-C28F-A04D-8E13-9B438454FDE2}" srcOrd="0" destOrd="0" presId="urn:microsoft.com/office/officeart/2005/8/layout/lProcess2"/>
    <dgm:cxn modelId="{755AE917-0DA3-2C44-AEE0-7F82D5D9643A}" type="presParOf" srcId="{34463521-1830-3147-A6D8-2C37918D01B2}" destId="{A036E45A-3BB2-0C48-A622-AF5ECE55B915}" srcOrd="5" destOrd="0" presId="urn:microsoft.com/office/officeart/2005/8/layout/lProcess2"/>
    <dgm:cxn modelId="{C19614D8-4C36-A44A-A999-AFFEACB0FB96}" type="presParOf" srcId="{34463521-1830-3147-A6D8-2C37918D01B2}" destId="{05934EC1-854A-A347-B1FB-E01E54F7717B}" srcOrd="6" destOrd="0" presId="urn:microsoft.com/office/officeart/2005/8/layout/lProcess2"/>
    <dgm:cxn modelId="{198DB590-4898-4249-A96A-849A5EFC6B4C}" type="presParOf" srcId="{05934EC1-854A-A347-B1FB-E01E54F7717B}" destId="{3C7DD755-FDEB-DB4B-9DB2-8238D3EB9A03}" srcOrd="0" destOrd="0" presId="urn:microsoft.com/office/officeart/2005/8/layout/lProcess2"/>
    <dgm:cxn modelId="{A107865B-1431-E142-8CE3-C3884904082B}" type="presParOf" srcId="{05934EC1-854A-A347-B1FB-E01E54F7717B}" destId="{44AEE3E9-1BCC-4340-8EFC-07C3E0FAD697}" srcOrd="1" destOrd="0" presId="urn:microsoft.com/office/officeart/2005/8/layout/lProcess2"/>
    <dgm:cxn modelId="{63A7ACD3-C398-634B-8DA4-BF30DD926BD9}" type="presParOf" srcId="{05934EC1-854A-A347-B1FB-E01E54F7717B}" destId="{5851DA45-D5E1-E04C-93F9-4C9C7A223D3F}" srcOrd="2" destOrd="0" presId="urn:microsoft.com/office/officeart/2005/8/layout/lProcess2"/>
    <dgm:cxn modelId="{FFAE7687-96C9-1E4C-B591-2B34B16B168C}" type="presParOf" srcId="{5851DA45-D5E1-E04C-93F9-4C9C7A223D3F}" destId="{3CEA7F05-205B-0F49-948D-AFA3727CCC16}" srcOrd="0" destOrd="0" presId="urn:microsoft.com/office/officeart/2005/8/layout/lProcess2"/>
    <dgm:cxn modelId="{E2F1D4A8-2CD9-0C4A-905B-30F97577340D}" type="presParOf" srcId="{3CEA7F05-205B-0F49-948D-AFA3727CCC16}" destId="{F5945887-F9B5-0642-93B7-C264BEF26757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63C08D4-8B12-E241-BFD2-83D289D31CD6}" type="doc">
      <dgm:prSet loTypeId="urn:microsoft.com/office/officeart/2005/8/layout/lProcess2" loCatId="" qsTypeId="urn:microsoft.com/office/officeart/2005/8/quickstyle/simple2" qsCatId="simple" csTypeId="urn:microsoft.com/office/officeart/2005/8/colors/accent4_2" csCatId="accent4" phldr="1"/>
      <dgm:spPr/>
      <dgm:t>
        <a:bodyPr/>
        <a:lstStyle/>
        <a:p>
          <a:endParaRPr lang="da-DK"/>
        </a:p>
      </dgm:t>
    </dgm:pt>
    <dgm:pt modelId="{73583EAC-0979-3045-B284-F46C009140E5}">
      <dgm:prSet phldrT="[Tekst]"/>
      <dgm:spPr/>
      <dgm:t>
        <a:bodyPr anchor="t" anchorCtr="0"/>
        <a:lstStyle/>
        <a:p>
          <a:r>
            <a:rPr lang="da-DK" dirty="0" err="1"/>
            <a:t>Activities</a:t>
          </a:r>
          <a:endParaRPr lang="da-DK" dirty="0"/>
        </a:p>
      </dgm:t>
    </dgm:pt>
    <dgm:pt modelId="{9B939B97-CAF8-9447-B4D7-82A774993C46}" type="parTrans" cxnId="{D514FC0E-EAEA-BD48-92C0-1BB13F275632}">
      <dgm:prSet/>
      <dgm:spPr/>
      <dgm:t>
        <a:bodyPr/>
        <a:lstStyle/>
        <a:p>
          <a:endParaRPr lang="da-DK"/>
        </a:p>
      </dgm:t>
    </dgm:pt>
    <dgm:pt modelId="{F8C235F9-C90B-6541-BF60-69C1F8E4C26B}" type="sibTrans" cxnId="{D514FC0E-EAEA-BD48-92C0-1BB13F275632}">
      <dgm:prSet/>
      <dgm:spPr/>
      <dgm:t>
        <a:bodyPr/>
        <a:lstStyle/>
        <a:p>
          <a:endParaRPr lang="da-DK"/>
        </a:p>
      </dgm:t>
    </dgm:pt>
    <dgm:pt modelId="{55B4570E-93EF-2F40-BC73-7597071ACB23}">
      <dgm:prSet phldrT="[Tekst]"/>
      <dgm:spPr/>
      <dgm:t>
        <a:bodyPr/>
        <a:lstStyle/>
        <a:p>
          <a:r>
            <a:rPr lang="da-DK" dirty="0" smtClean="0"/>
            <a:t>5.1 Development and </a:t>
          </a:r>
          <a:r>
            <a:rPr lang="da-DK" dirty="0" err="1" smtClean="0"/>
            <a:t>execution</a:t>
          </a:r>
          <a:r>
            <a:rPr lang="da-DK" dirty="0" smtClean="0"/>
            <a:t> of </a:t>
          </a:r>
          <a:r>
            <a:rPr lang="da-DK" dirty="0" err="1" smtClean="0"/>
            <a:t>strategic</a:t>
          </a:r>
          <a:r>
            <a:rPr lang="da-DK" dirty="0" smtClean="0"/>
            <a:t> plan for final </a:t>
          </a:r>
          <a:r>
            <a:rPr lang="da-DK" dirty="0" err="1" smtClean="0"/>
            <a:t>institutionalization</a:t>
          </a:r>
          <a:r>
            <a:rPr lang="da-DK" dirty="0" smtClean="0"/>
            <a:t> of the </a:t>
          </a:r>
          <a:r>
            <a:rPr lang="da-DK" dirty="0" err="1" smtClean="0"/>
            <a:t>counselling</a:t>
          </a:r>
          <a:r>
            <a:rPr lang="da-DK" dirty="0" smtClean="0"/>
            <a:t> </a:t>
          </a:r>
          <a:r>
            <a:rPr lang="da-DK" dirty="0" err="1" smtClean="0"/>
            <a:t>toolbox</a:t>
          </a:r>
          <a:r>
            <a:rPr lang="da-DK" dirty="0" smtClean="0"/>
            <a:t> and the </a:t>
          </a:r>
          <a:r>
            <a:rPr lang="da-DK" dirty="0" err="1" smtClean="0"/>
            <a:t>supporting</a:t>
          </a:r>
          <a:r>
            <a:rPr lang="da-DK" dirty="0" smtClean="0"/>
            <a:t> </a:t>
          </a:r>
          <a:r>
            <a:rPr lang="da-DK" dirty="0" err="1" smtClean="0"/>
            <a:t>toolbox</a:t>
          </a:r>
          <a:endParaRPr lang="da-DK" dirty="0"/>
        </a:p>
      </dgm:t>
    </dgm:pt>
    <dgm:pt modelId="{83C622B2-57F0-1C49-9908-1F214143D2FD}" type="parTrans" cxnId="{5BAEF164-9807-CC46-B172-C622F8D3A77E}">
      <dgm:prSet/>
      <dgm:spPr/>
      <dgm:t>
        <a:bodyPr/>
        <a:lstStyle/>
        <a:p>
          <a:endParaRPr lang="da-DK"/>
        </a:p>
      </dgm:t>
    </dgm:pt>
    <dgm:pt modelId="{3EF3164A-D078-A747-B73E-32F0C4E34EB8}" type="sibTrans" cxnId="{5BAEF164-9807-CC46-B172-C622F8D3A77E}">
      <dgm:prSet/>
      <dgm:spPr/>
      <dgm:t>
        <a:bodyPr/>
        <a:lstStyle/>
        <a:p>
          <a:endParaRPr lang="da-DK"/>
        </a:p>
      </dgm:t>
    </dgm:pt>
    <dgm:pt modelId="{BBB04845-37BB-A849-B5B1-F9E02193DED1}">
      <dgm:prSet phldrT="[Tekst]"/>
      <dgm:spPr/>
      <dgm:t>
        <a:bodyPr/>
        <a:lstStyle/>
        <a:p>
          <a:r>
            <a:rPr lang="da-DK" dirty="0" smtClean="0"/>
            <a:t>5.2 Development and </a:t>
          </a:r>
          <a:r>
            <a:rPr lang="da-DK" dirty="0" err="1" smtClean="0"/>
            <a:t>execution</a:t>
          </a:r>
          <a:r>
            <a:rPr lang="da-DK" dirty="0" smtClean="0"/>
            <a:t> of </a:t>
          </a:r>
          <a:r>
            <a:rPr lang="da-DK" dirty="0" err="1" smtClean="0"/>
            <a:t>strategic</a:t>
          </a:r>
          <a:r>
            <a:rPr lang="da-DK" dirty="0" smtClean="0"/>
            <a:t> plan for final </a:t>
          </a:r>
          <a:r>
            <a:rPr lang="da-DK" dirty="0" err="1" smtClean="0"/>
            <a:t>dissemination</a:t>
          </a:r>
          <a:r>
            <a:rPr lang="da-DK" dirty="0" smtClean="0"/>
            <a:t> of the </a:t>
          </a:r>
          <a:r>
            <a:rPr lang="da-DK" dirty="0" err="1" smtClean="0"/>
            <a:t>counselling</a:t>
          </a:r>
          <a:r>
            <a:rPr lang="da-DK" dirty="0" smtClean="0"/>
            <a:t> </a:t>
          </a:r>
          <a:r>
            <a:rPr lang="da-DK" dirty="0" err="1" smtClean="0"/>
            <a:t>toolbox</a:t>
          </a:r>
          <a:r>
            <a:rPr lang="da-DK" dirty="0" smtClean="0"/>
            <a:t> and the </a:t>
          </a:r>
          <a:r>
            <a:rPr lang="da-DK" dirty="0" err="1" smtClean="0"/>
            <a:t>supporting</a:t>
          </a:r>
          <a:r>
            <a:rPr lang="da-DK" dirty="0" smtClean="0"/>
            <a:t> </a:t>
          </a:r>
          <a:r>
            <a:rPr lang="da-DK" dirty="0" err="1" smtClean="0"/>
            <a:t>toolbox</a:t>
          </a:r>
          <a:r>
            <a:rPr lang="da-DK" dirty="0" smtClean="0"/>
            <a:t>. </a:t>
          </a:r>
          <a:r>
            <a:rPr lang="da-DK" dirty="0" err="1" smtClean="0"/>
            <a:t>Organizing</a:t>
          </a:r>
          <a:r>
            <a:rPr lang="da-DK" dirty="0" smtClean="0"/>
            <a:t> the final open </a:t>
          </a:r>
          <a:r>
            <a:rPr lang="da-DK" dirty="0" err="1" smtClean="0"/>
            <a:t>conference</a:t>
          </a:r>
          <a:endParaRPr lang="da-DK" dirty="0"/>
        </a:p>
      </dgm:t>
    </dgm:pt>
    <dgm:pt modelId="{BFCAE5D1-A976-8749-BC1D-603791767A0D}" type="parTrans" cxnId="{C8C39518-890B-AE44-8126-A44A7C08050F}">
      <dgm:prSet/>
      <dgm:spPr/>
      <dgm:t>
        <a:bodyPr/>
        <a:lstStyle/>
        <a:p>
          <a:endParaRPr lang="da-DK"/>
        </a:p>
      </dgm:t>
    </dgm:pt>
    <dgm:pt modelId="{D73EEABD-44B3-3446-A9AE-47F0D3F7234A}" type="sibTrans" cxnId="{C8C39518-890B-AE44-8126-A44A7C08050F}">
      <dgm:prSet/>
      <dgm:spPr/>
      <dgm:t>
        <a:bodyPr/>
        <a:lstStyle/>
        <a:p>
          <a:endParaRPr lang="da-DK"/>
        </a:p>
      </dgm:t>
    </dgm:pt>
    <dgm:pt modelId="{5469619C-4957-1A45-8AA0-3CFAE93125A2}">
      <dgm:prSet phldrT="[Tekst]"/>
      <dgm:spPr/>
      <dgm:t>
        <a:bodyPr anchor="t" anchorCtr="0"/>
        <a:lstStyle/>
        <a:p>
          <a:r>
            <a:rPr lang="da-DK" dirty="0"/>
            <a:t>Outputs</a:t>
          </a:r>
        </a:p>
      </dgm:t>
    </dgm:pt>
    <dgm:pt modelId="{900C8432-C086-DE48-8331-F8C7B062CBD0}" type="parTrans" cxnId="{CBC42330-1A1F-7144-9BDE-4DC12E7E5CA0}">
      <dgm:prSet/>
      <dgm:spPr/>
      <dgm:t>
        <a:bodyPr/>
        <a:lstStyle/>
        <a:p>
          <a:endParaRPr lang="da-DK"/>
        </a:p>
      </dgm:t>
    </dgm:pt>
    <dgm:pt modelId="{D85843B6-6343-544D-8680-0F8FE7AE338D}" type="sibTrans" cxnId="{CBC42330-1A1F-7144-9BDE-4DC12E7E5CA0}">
      <dgm:prSet/>
      <dgm:spPr/>
      <dgm:t>
        <a:bodyPr/>
        <a:lstStyle/>
        <a:p>
          <a:endParaRPr lang="da-DK"/>
        </a:p>
      </dgm:t>
    </dgm:pt>
    <dgm:pt modelId="{EA1C083E-12C4-1447-B972-193C140B0DAD}">
      <dgm:prSet phldrT="[Tekst]"/>
      <dgm:spPr/>
      <dgm:t>
        <a:bodyPr/>
        <a:lstStyle/>
        <a:p>
          <a:r>
            <a:rPr lang="da-DK" dirty="0" smtClean="0"/>
            <a:t>Strategic plan for </a:t>
          </a:r>
          <a:r>
            <a:rPr lang="da-DK" dirty="0" err="1" smtClean="0"/>
            <a:t>institutionalization</a:t>
          </a:r>
          <a:r>
            <a:rPr lang="da-DK" dirty="0" smtClean="0"/>
            <a:t> of the </a:t>
          </a:r>
          <a:r>
            <a:rPr lang="da-DK" dirty="0" err="1" smtClean="0"/>
            <a:t>counselling</a:t>
          </a:r>
          <a:r>
            <a:rPr lang="da-DK" dirty="0" smtClean="0"/>
            <a:t> </a:t>
          </a:r>
          <a:r>
            <a:rPr lang="da-DK" dirty="0" err="1" smtClean="0"/>
            <a:t>toolbox</a:t>
          </a:r>
          <a:endParaRPr lang="da-DK" dirty="0"/>
        </a:p>
      </dgm:t>
    </dgm:pt>
    <dgm:pt modelId="{4F6DC40F-31CD-234D-9A1D-C419AFF1C59B}" type="parTrans" cxnId="{1CB0C1CC-7390-694E-BD8E-CFDDF9A0543A}">
      <dgm:prSet/>
      <dgm:spPr/>
      <dgm:t>
        <a:bodyPr/>
        <a:lstStyle/>
        <a:p>
          <a:endParaRPr lang="da-DK"/>
        </a:p>
      </dgm:t>
    </dgm:pt>
    <dgm:pt modelId="{89822EB8-B018-014F-A1C9-F9784202F174}" type="sibTrans" cxnId="{1CB0C1CC-7390-694E-BD8E-CFDDF9A0543A}">
      <dgm:prSet/>
      <dgm:spPr/>
      <dgm:t>
        <a:bodyPr/>
        <a:lstStyle/>
        <a:p>
          <a:endParaRPr lang="da-DK"/>
        </a:p>
      </dgm:t>
    </dgm:pt>
    <dgm:pt modelId="{F7DC5BC5-B980-2A44-B963-0480362D4EA7}">
      <dgm:prSet phldrT="[Tekst]"/>
      <dgm:spPr/>
      <dgm:t>
        <a:bodyPr/>
        <a:lstStyle/>
        <a:p>
          <a:r>
            <a:rPr lang="da-DK" dirty="0" err="1" smtClean="0"/>
            <a:t>Stretegic</a:t>
          </a:r>
          <a:r>
            <a:rPr lang="da-DK" dirty="0" smtClean="0"/>
            <a:t> plan for final </a:t>
          </a:r>
          <a:r>
            <a:rPr lang="da-DK" dirty="0" err="1" smtClean="0"/>
            <a:t>dissemination</a:t>
          </a:r>
          <a:r>
            <a:rPr lang="da-DK" dirty="0" smtClean="0"/>
            <a:t> of the </a:t>
          </a:r>
          <a:r>
            <a:rPr lang="da-DK" dirty="0" err="1" smtClean="0"/>
            <a:t>counselling</a:t>
          </a:r>
          <a:r>
            <a:rPr lang="da-DK" dirty="0" smtClean="0"/>
            <a:t> </a:t>
          </a:r>
          <a:r>
            <a:rPr lang="da-DK" dirty="0" err="1" smtClean="0"/>
            <a:t>toolbox</a:t>
          </a:r>
          <a:r>
            <a:rPr lang="da-DK" dirty="0" smtClean="0"/>
            <a:t> and programme for the final open </a:t>
          </a:r>
          <a:r>
            <a:rPr lang="da-DK" dirty="0" err="1" smtClean="0"/>
            <a:t>conference</a:t>
          </a:r>
          <a:endParaRPr lang="da-DK" dirty="0"/>
        </a:p>
      </dgm:t>
    </dgm:pt>
    <dgm:pt modelId="{C3524153-B356-D64F-A9D3-B9239488ED97}" type="parTrans" cxnId="{3268B475-A3CB-154A-B5DA-F003CFD5A5DE}">
      <dgm:prSet/>
      <dgm:spPr/>
      <dgm:t>
        <a:bodyPr/>
        <a:lstStyle/>
        <a:p>
          <a:endParaRPr lang="da-DK"/>
        </a:p>
      </dgm:t>
    </dgm:pt>
    <dgm:pt modelId="{7A3CC810-9F07-0046-9B30-48B791038613}" type="sibTrans" cxnId="{3268B475-A3CB-154A-B5DA-F003CFD5A5DE}">
      <dgm:prSet/>
      <dgm:spPr/>
      <dgm:t>
        <a:bodyPr/>
        <a:lstStyle/>
        <a:p>
          <a:endParaRPr lang="da-DK"/>
        </a:p>
      </dgm:t>
    </dgm:pt>
    <dgm:pt modelId="{7C9CD0B2-67F5-9147-A5DC-FE5E5B4B5AFB}">
      <dgm:prSet phldrT="[Tekst]"/>
      <dgm:spPr/>
      <dgm:t>
        <a:bodyPr anchor="t" anchorCtr="0"/>
        <a:lstStyle/>
        <a:p>
          <a:r>
            <a:rPr lang="da-DK" dirty="0" err="1"/>
            <a:t>Results</a:t>
          </a:r>
          <a:endParaRPr lang="da-DK" dirty="0"/>
        </a:p>
      </dgm:t>
    </dgm:pt>
    <dgm:pt modelId="{740BE465-ABD5-F942-9F45-20053B87C8C3}" type="parTrans" cxnId="{04703B95-3625-EB40-A3EC-E8A16E6B821E}">
      <dgm:prSet/>
      <dgm:spPr/>
      <dgm:t>
        <a:bodyPr/>
        <a:lstStyle/>
        <a:p>
          <a:endParaRPr lang="da-DK"/>
        </a:p>
      </dgm:t>
    </dgm:pt>
    <dgm:pt modelId="{D6E17390-8813-A74F-8C2B-2ECFD4CE71DA}" type="sibTrans" cxnId="{04703B95-3625-EB40-A3EC-E8A16E6B821E}">
      <dgm:prSet/>
      <dgm:spPr/>
      <dgm:t>
        <a:bodyPr/>
        <a:lstStyle/>
        <a:p>
          <a:endParaRPr lang="da-DK"/>
        </a:p>
      </dgm:t>
    </dgm:pt>
    <dgm:pt modelId="{93B29112-2A24-444C-9C5C-7A136FB62F74}">
      <dgm:prSet phldrT="[Tekst]"/>
      <dgm:spPr>
        <a:scene3d>
          <a:camera prst="orthographicFront"/>
          <a:lightRig rig="threePt" dir="t"/>
        </a:scene3d>
        <a:sp3d>
          <a:bevelB prst="convex"/>
        </a:sp3d>
      </dgm:spPr>
      <dgm:t>
        <a:bodyPr/>
        <a:lstStyle/>
        <a:p>
          <a:r>
            <a:rPr lang="da-DK" dirty="0" smtClean="0"/>
            <a:t>A </a:t>
          </a:r>
          <a:r>
            <a:rPr lang="da-DK" dirty="0" err="1" smtClean="0"/>
            <a:t>complete</a:t>
          </a:r>
          <a:r>
            <a:rPr lang="da-DK" dirty="0" smtClean="0"/>
            <a:t> </a:t>
          </a:r>
          <a:r>
            <a:rPr lang="da-DK" dirty="0" err="1" smtClean="0"/>
            <a:t>dissemination</a:t>
          </a:r>
          <a:r>
            <a:rPr lang="da-DK" dirty="0" smtClean="0"/>
            <a:t> </a:t>
          </a:r>
          <a:r>
            <a:rPr lang="da-DK" dirty="0" err="1" smtClean="0"/>
            <a:t>strategy</a:t>
          </a:r>
          <a:r>
            <a:rPr lang="da-DK" dirty="0" smtClean="0"/>
            <a:t> of the </a:t>
          </a:r>
          <a:r>
            <a:rPr lang="da-DK" dirty="0" err="1" smtClean="0"/>
            <a:t>counselling</a:t>
          </a:r>
          <a:r>
            <a:rPr lang="da-DK" dirty="0" smtClean="0"/>
            <a:t> </a:t>
          </a:r>
          <a:r>
            <a:rPr lang="da-DK" dirty="0" err="1" smtClean="0"/>
            <a:t>toolbox</a:t>
          </a:r>
          <a:r>
            <a:rPr lang="da-DK" dirty="0" smtClean="0"/>
            <a:t> in BSR </a:t>
          </a:r>
          <a:r>
            <a:rPr lang="da-DK" dirty="0" err="1" smtClean="0"/>
            <a:t>countries</a:t>
          </a:r>
          <a:r>
            <a:rPr lang="da-DK" smtClean="0"/>
            <a:t>.</a:t>
          </a:r>
          <a:endParaRPr lang="da-DK" dirty="0"/>
        </a:p>
      </dgm:t>
    </dgm:pt>
    <dgm:pt modelId="{1D4A66C5-7B92-B742-A482-F2C99BAB77E0}" type="parTrans" cxnId="{5E8CA5AB-A852-D444-9703-B7141C1E64EC}">
      <dgm:prSet/>
      <dgm:spPr/>
      <dgm:t>
        <a:bodyPr/>
        <a:lstStyle/>
        <a:p>
          <a:endParaRPr lang="da-DK"/>
        </a:p>
      </dgm:t>
    </dgm:pt>
    <dgm:pt modelId="{2D88EE74-5970-5C43-8B70-86158A8B6874}" type="sibTrans" cxnId="{5E8CA5AB-A852-D444-9703-B7141C1E64EC}">
      <dgm:prSet/>
      <dgm:spPr/>
      <dgm:t>
        <a:bodyPr/>
        <a:lstStyle/>
        <a:p>
          <a:endParaRPr lang="da-DK"/>
        </a:p>
      </dgm:t>
    </dgm:pt>
    <dgm:pt modelId="{79C21574-0C70-9D43-94FF-ADF36F5BC451}">
      <dgm:prSet phldrT="[Tekst]"/>
      <dgm:spPr/>
      <dgm:t>
        <a:bodyPr anchor="t" anchorCtr="0"/>
        <a:lstStyle/>
        <a:p>
          <a:r>
            <a:rPr lang="da-DK" dirty="0" err="1"/>
            <a:t>Objectives</a:t>
          </a:r>
          <a:endParaRPr lang="da-DK" dirty="0"/>
        </a:p>
      </dgm:t>
    </dgm:pt>
    <dgm:pt modelId="{F15CE9B8-B0ED-624E-AB0F-C9FE01499343}" type="parTrans" cxnId="{FD6CDAD5-1FDE-A846-89DA-032BB7A8B585}">
      <dgm:prSet/>
      <dgm:spPr/>
      <dgm:t>
        <a:bodyPr/>
        <a:lstStyle/>
        <a:p>
          <a:endParaRPr lang="da-DK"/>
        </a:p>
      </dgm:t>
    </dgm:pt>
    <dgm:pt modelId="{0F6219F3-F902-694B-B867-A8BB717B4443}" type="sibTrans" cxnId="{FD6CDAD5-1FDE-A846-89DA-032BB7A8B585}">
      <dgm:prSet/>
      <dgm:spPr/>
      <dgm:t>
        <a:bodyPr/>
        <a:lstStyle/>
        <a:p>
          <a:endParaRPr lang="da-DK"/>
        </a:p>
      </dgm:t>
    </dgm:pt>
    <dgm:pt modelId="{DC9BB314-B189-0A4B-826F-20C0C276D867}">
      <dgm:prSet phldrT="[Tekst]"/>
      <dgm:spPr/>
      <dgm:t>
        <a:bodyPr/>
        <a:lstStyle/>
        <a:p>
          <a:r>
            <a:rPr lang="da-DK" dirty="0" err="1" smtClean="0"/>
            <a:t>Institutionalize</a:t>
          </a:r>
          <a:r>
            <a:rPr lang="da-DK" dirty="0" smtClean="0"/>
            <a:t> the </a:t>
          </a:r>
          <a:r>
            <a:rPr lang="da-DK" dirty="0" err="1" smtClean="0"/>
            <a:t>counselling</a:t>
          </a:r>
          <a:r>
            <a:rPr lang="da-DK" dirty="0" smtClean="0"/>
            <a:t> </a:t>
          </a:r>
          <a:r>
            <a:rPr lang="da-DK" dirty="0" err="1" smtClean="0"/>
            <a:t>toolbox</a:t>
          </a:r>
          <a:r>
            <a:rPr lang="da-DK" dirty="0" smtClean="0"/>
            <a:t> as </a:t>
          </a:r>
          <a:r>
            <a:rPr lang="da-DK" dirty="0" err="1" smtClean="0"/>
            <a:t>well</a:t>
          </a:r>
          <a:r>
            <a:rPr lang="da-DK" dirty="0" smtClean="0"/>
            <a:t> as the </a:t>
          </a:r>
          <a:r>
            <a:rPr lang="da-DK" dirty="0" err="1" smtClean="0"/>
            <a:t>supporting</a:t>
          </a:r>
          <a:r>
            <a:rPr lang="da-DK" dirty="0" smtClean="0"/>
            <a:t> </a:t>
          </a:r>
          <a:r>
            <a:rPr lang="da-DK" dirty="0" err="1" smtClean="0"/>
            <a:t>toolbox</a:t>
          </a:r>
          <a:r>
            <a:rPr lang="da-DK" dirty="0" smtClean="0"/>
            <a:t> and </a:t>
          </a:r>
          <a:r>
            <a:rPr lang="da-DK" dirty="0" err="1" smtClean="0"/>
            <a:t>ensure</a:t>
          </a:r>
          <a:r>
            <a:rPr lang="da-DK" dirty="0" smtClean="0"/>
            <a:t> </a:t>
          </a:r>
          <a:r>
            <a:rPr lang="da-DK" dirty="0" err="1" smtClean="0"/>
            <a:t>that</a:t>
          </a:r>
          <a:r>
            <a:rPr lang="da-DK" dirty="0" smtClean="0"/>
            <a:t> the </a:t>
          </a:r>
          <a:r>
            <a:rPr lang="da-DK" dirty="0" err="1" smtClean="0"/>
            <a:t>instititutionalization</a:t>
          </a:r>
          <a:r>
            <a:rPr lang="da-DK" dirty="0" smtClean="0"/>
            <a:t> </a:t>
          </a:r>
          <a:r>
            <a:rPr lang="da-DK" dirty="0" err="1" smtClean="0"/>
            <a:t>will</a:t>
          </a:r>
          <a:r>
            <a:rPr lang="da-DK" dirty="0" smtClean="0"/>
            <a:t> </a:t>
          </a:r>
          <a:r>
            <a:rPr lang="da-DK" dirty="0" err="1" smtClean="0"/>
            <a:t>obtain</a:t>
          </a:r>
          <a:r>
            <a:rPr lang="da-DK" dirty="0" smtClean="0"/>
            <a:t> longterm </a:t>
          </a:r>
          <a:r>
            <a:rPr lang="da-DK" dirty="0" err="1" smtClean="0"/>
            <a:t>sustainability</a:t>
          </a:r>
          <a:r>
            <a:rPr lang="da-DK" dirty="0" smtClean="0"/>
            <a:t> by </a:t>
          </a:r>
          <a:r>
            <a:rPr lang="da-DK" dirty="0" err="1" smtClean="0"/>
            <a:t>being</a:t>
          </a:r>
          <a:r>
            <a:rPr lang="da-DK" dirty="0" smtClean="0"/>
            <a:t> an </a:t>
          </a:r>
          <a:r>
            <a:rPr lang="da-DK" dirty="0" err="1" smtClean="0"/>
            <a:t>integrated</a:t>
          </a:r>
          <a:r>
            <a:rPr lang="da-DK" dirty="0" smtClean="0"/>
            <a:t>, </a:t>
          </a:r>
          <a:r>
            <a:rPr lang="da-DK" dirty="0" err="1" smtClean="0"/>
            <a:t>coherent</a:t>
          </a:r>
          <a:r>
            <a:rPr lang="da-DK" dirty="0" smtClean="0"/>
            <a:t>, </a:t>
          </a:r>
          <a:r>
            <a:rPr lang="da-DK" dirty="0" err="1" smtClean="0"/>
            <a:t>flexible</a:t>
          </a:r>
          <a:r>
            <a:rPr lang="da-DK" dirty="0" smtClean="0"/>
            <a:t> and </a:t>
          </a:r>
          <a:r>
            <a:rPr lang="da-DK" dirty="0" err="1" smtClean="0"/>
            <a:t>user-friendly</a:t>
          </a:r>
          <a:r>
            <a:rPr lang="da-DK" dirty="0" smtClean="0"/>
            <a:t> </a:t>
          </a:r>
          <a:r>
            <a:rPr lang="da-DK" dirty="0" err="1" smtClean="0"/>
            <a:t>counselling</a:t>
          </a:r>
          <a:r>
            <a:rPr lang="da-DK" dirty="0" smtClean="0"/>
            <a:t> </a:t>
          </a:r>
          <a:r>
            <a:rPr lang="da-DK" dirty="0" err="1" smtClean="0"/>
            <a:t>tool</a:t>
          </a:r>
          <a:r>
            <a:rPr lang="da-DK" dirty="0" smtClean="0"/>
            <a:t>. </a:t>
          </a:r>
        </a:p>
        <a:p>
          <a:endParaRPr lang="da-DK" dirty="0" smtClean="0"/>
        </a:p>
        <a:p>
          <a:r>
            <a:rPr lang="da-DK" dirty="0" err="1" smtClean="0"/>
            <a:t>Destribute</a:t>
          </a:r>
          <a:r>
            <a:rPr lang="da-DK" dirty="0" smtClean="0"/>
            <a:t> information </a:t>
          </a:r>
          <a:r>
            <a:rPr lang="da-DK" dirty="0" err="1" smtClean="0"/>
            <a:t>about</a:t>
          </a:r>
          <a:r>
            <a:rPr lang="da-DK" dirty="0" smtClean="0"/>
            <a:t> the </a:t>
          </a:r>
          <a:r>
            <a:rPr lang="da-DK" dirty="0" err="1" smtClean="0"/>
            <a:t>project</a:t>
          </a:r>
          <a:r>
            <a:rPr lang="da-DK" dirty="0" smtClean="0"/>
            <a:t> </a:t>
          </a:r>
          <a:r>
            <a:rPr lang="da-DK" dirty="0" err="1" smtClean="0"/>
            <a:t>results</a:t>
          </a:r>
          <a:r>
            <a:rPr lang="da-DK" dirty="0" smtClean="0"/>
            <a:t> and </a:t>
          </a:r>
          <a:r>
            <a:rPr lang="da-DK" dirty="0" err="1" smtClean="0"/>
            <a:t>ensure</a:t>
          </a:r>
          <a:r>
            <a:rPr lang="da-DK" dirty="0" smtClean="0"/>
            <a:t> the </a:t>
          </a:r>
          <a:r>
            <a:rPr lang="da-DK" dirty="0" err="1" smtClean="0"/>
            <a:t>commitment</a:t>
          </a:r>
          <a:r>
            <a:rPr lang="da-DK" dirty="0" smtClean="0"/>
            <a:t> of transnational </a:t>
          </a:r>
          <a:r>
            <a:rPr lang="da-DK" dirty="0" err="1" smtClean="0"/>
            <a:t>cooperation</a:t>
          </a:r>
          <a:r>
            <a:rPr lang="da-DK" dirty="0" smtClean="0"/>
            <a:t> and to </a:t>
          </a:r>
          <a:r>
            <a:rPr lang="da-DK" dirty="0" err="1" smtClean="0"/>
            <a:t>implement</a:t>
          </a:r>
          <a:r>
            <a:rPr lang="da-DK" dirty="0" smtClean="0"/>
            <a:t> the </a:t>
          </a:r>
          <a:r>
            <a:rPr lang="da-DK" dirty="0" err="1" smtClean="0"/>
            <a:t>cooperation</a:t>
          </a:r>
          <a:r>
            <a:rPr lang="da-DK" dirty="0" smtClean="0"/>
            <a:t> </a:t>
          </a:r>
          <a:r>
            <a:rPr lang="da-DK" dirty="0" err="1" smtClean="0"/>
            <a:t>concept</a:t>
          </a:r>
          <a:r>
            <a:rPr lang="da-DK" dirty="0" smtClean="0"/>
            <a:t> to peers in the BSR.</a:t>
          </a:r>
          <a:endParaRPr lang="da-DK" dirty="0"/>
        </a:p>
        <a:p>
          <a:r>
            <a:rPr lang="da-DK" dirty="0"/>
            <a:t>	</a:t>
          </a:r>
        </a:p>
      </dgm:t>
    </dgm:pt>
    <dgm:pt modelId="{4C628EA9-A5F5-5848-84A1-30B9CFE54FC4}" type="parTrans" cxnId="{D1FD6389-A9E1-7D4D-8725-188EFF8BBE31}">
      <dgm:prSet/>
      <dgm:spPr/>
      <dgm:t>
        <a:bodyPr/>
        <a:lstStyle/>
        <a:p>
          <a:endParaRPr lang="da-DK"/>
        </a:p>
      </dgm:t>
    </dgm:pt>
    <dgm:pt modelId="{F152FC5F-8438-0A41-A0B4-2B0D2BAB9947}" type="sibTrans" cxnId="{D1FD6389-A9E1-7D4D-8725-188EFF8BBE31}">
      <dgm:prSet/>
      <dgm:spPr/>
      <dgm:t>
        <a:bodyPr/>
        <a:lstStyle/>
        <a:p>
          <a:endParaRPr lang="da-DK"/>
        </a:p>
      </dgm:t>
    </dgm:pt>
    <dgm:pt modelId="{5B761299-D7EB-254B-BCB9-725E0365453B}">
      <dgm:prSet phldrT="[Tekst]"/>
      <dgm:spPr/>
      <dgm:t>
        <a:bodyPr/>
        <a:lstStyle/>
        <a:p>
          <a:r>
            <a:rPr lang="da-DK" dirty="0" smtClean="0"/>
            <a:t>5.3 </a:t>
          </a:r>
          <a:r>
            <a:rPr lang="da-DK" dirty="0" err="1" smtClean="0"/>
            <a:t>Closure</a:t>
          </a:r>
          <a:r>
            <a:rPr lang="da-DK" dirty="0" smtClean="0"/>
            <a:t> of the </a:t>
          </a:r>
          <a:r>
            <a:rPr lang="da-DK" dirty="0" err="1" smtClean="0"/>
            <a:t>project</a:t>
          </a:r>
          <a:r>
            <a:rPr lang="da-DK" dirty="0" smtClean="0"/>
            <a:t> – </a:t>
          </a:r>
          <a:r>
            <a:rPr lang="da-DK" dirty="0" err="1" smtClean="0"/>
            <a:t>documentation</a:t>
          </a:r>
          <a:r>
            <a:rPr lang="da-DK" dirty="0" smtClean="0"/>
            <a:t>, </a:t>
          </a:r>
          <a:r>
            <a:rPr lang="da-DK" dirty="0" err="1" smtClean="0"/>
            <a:t>press</a:t>
          </a:r>
          <a:r>
            <a:rPr lang="da-DK" dirty="0" smtClean="0"/>
            <a:t> </a:t>
          </a:r>
          <a:r>
            <a:rPr lang="da-DK" dirty="0" err="1" smtClean="0"/>
            <a:t>announcements</a:t>
          </a:r>
          <a:r>
            <a:rPr lang="da-DK" dirty="0" smtClean="0"/>
            <a:t> and final </a:t>
          </a:r>
          <a:r>
            <a:rPr lang="da-DK" dirty="0" err="1" smtClean="0"/>
            <a:t>dissemination</a:t>
          </a:r>
          <a:r>
            <a:rPr lang="da-DK" dirty="0" smtClean="0"/>
            <a:t> </a:t>
          </a:r>
          <a:r>
            <a:rPr lang="da-DK" dirty="0" err="1" smtClean="0"/>
            <a:t>inclusive</a:t>
          </a:r>
          <a:r>
            <a:rPr lang="da-DK" dirty="0" smtClean="0"/>
            <a:t> a </a:t>
          </a:r>
          <a:r>
            <a:rPr lang="da-DK" dirty="0" err="1" smtClean="0"/>
            <a:t>catalogue</a:t>
          </a:r>
          <a:r>
            <a:rPr lang="da-DK" dirty="0" smtClean="0"/>
            <a:t> of </a:t>
          </a:r>
          <a:r>
            <a:rPr lang="da-DK" dirty="0" err="1" smtClean="0"/>
            <a:t>successful</a:t>
          </a:r>
          <a:r>
            <a:rPr lang="da-DK" dirty="0" smtClean="0"/>
            <a:t> </a:t>
          </a:r>
          <a:r>
            <a:rPr lang="da-DK" dirty="0" err="1" smtClean="0"/>
            <a:t>results</a:t>
          </a:r>
          <a:r>
            <a:rPr lang="da-DK" dirty="0" smtClean="0"/>
            <a:t>, </a:t>
          </a:r>
          <a:r>
            <a:rPr lang="da-DK" dirty="0" err="1" smtClean="0"/>
            <a:t>experiences</a:t>
          </a:r>
          <a:r>
            <a:rPr lang="da-DK" dirty="0" smtClean="0"/>
            <a:t> and new </a:t>
          </a:r>
          <a:r>
            <a:rPr lang="da-DK" dirty="0" err="1" smtClean="0"/>
            <a:t>practice</a:t>
          </a:r>
          <a:endParaRPr lang="da-DK" dirty="0"/>
        </a:p>
      </dgm:t>
    </dgm:pt>
    <dgm:pt modelId="{C9F31981-D673-094F-AADD-886A56DA8A51}" type="parTrans" cxnId="{D66E6150-8ABF-044C-8B6B-FBF7AE6866D7}">
      <dgm:prSet/>
      <dgm:spPr/>
      <dgm:t>
        <a:bodyPr/>
        <a:lstStyle/>
        <a:p>
          <a:endParaRPr lang="da-DK"/>
        </a:p>
      </dgm:t>
    </dgm:pt>
    <dgm:pt modelId="{DC73FC66-060F-A240-B563-96FC519303F3}" type="sibTrans" cxnId="{D66E6150-8ABF-044C-8B6B-FBF7AE6866D7}">
      <dgm:prSet/>
      <dgm:spPr/>
      <dgm:t>
        <a:bodyPr/>
        <a:lstStyle/>
        <a:p>
          <a:endParaRPr lang="da-DK"/>
        </a:p>
      </dgm:t>
    </dgm:pt>
    <dgm:pt modelId="{0B7652BE-DEF1-C748-A461-40FC63FA32DA}">
      <dgm:prSet phldrT="[Tekst]"/>
      <dgm:spPr/>
      <dgm:t>
        <a:bodyPr/>
        <a:lstStyle/>
        <a:p>
          <a:r>
            <a:rPr lang="da-DK" dirty="0" err="1" smtClean="0"/>
            <a:t>Documentation</a:t>
          </a:r>
          <a:r>
            <a:rPr lang="da-DK" dirty="0" smtClean="0"/>
            <a:t>, </a:t>
          </a:r>
          <a:r>
            <a:rPr lang="da-DK" dirty="0" err="1" smtClean="0"/>
            <a:t>press</a:t>
          </a:r>
          <a:r>
            <a:rPr lang="da-DK" dirty="0" smtClean="0"/>
            <a:t> </a:t>
          </a:r>
          <a:r>
            <a:rPr lang="da-DK" dirty="0" err="1" smtClean="0"/>
            <a:t>announcements</a:t>
          </a:r>
          <a:r>
            <a:rPr lang="da-DK" dirty="0" smtClean="0"/>
            <a:t> and final </a:t>
          </a:r>
          <a:r>
            <a:rPr lang="da-DK" dirty="0" err="1" smtClean="0"/>
            <a:t>dissemination</a:t>
          </a:r>
          <a:r>
            <a:rPr lang="da-DK" dirty="0" smtClean="0"/>
            <a:t> </a:t>
          </a:r>
          <a:r>
            <a:rPr lang="da-DK" dirty="0" err="1" smtClean="0"/>
            <a:t>inclusive</a:t>
          </a:r>
          <a:r>
            <a:rPr lang="da-DK" dirty="0" smtClean="0"/>
            <a:t> a </a:t>
          </a:r>
          <a:r>
            <a:rPr lang="da-DK" dirty="0" err="1" smtClean="0"/>
            <a:t>catalogue</a:t>
          </a:r>
          <a:r>
            <a:rPr lang="da-DK" dirty="0" smtClean="0"/>
            <a:t> of </a:t>
          </a:r>
          <a:r>
            <a:rPr lang="da-DK" dirty="0" err="1" smtClean="0"/>
            <a:t>successful</a:t>
          </a:r>
          <a:r>
            <a:rPr lang="da-DK" dirty="0" smtClean="0"/>
            <a:t> </a:t>
          </a:r>
          <a:r>
            <a:rPr lang="da-DK" dirty="0" err="1" smtClean="0"/>
            <a:t>results</a:t>
          </a:r>
          <a:r>
            <a:rPr lang="da-DK" dirty="0" smtClean="0"/>
            <a:t>, </a:t>
          </a:r>
          <a:r>
            <a:rPr lang="da-DK" dirty="0" err="1" smtClean="0"/>
            <a:t>experiences</a:t>
          </a:r>
          <a:r>
            <a:rPr lang="da-DK" dirty="0" smtClean="0"/>
            <a:t> and new </a:t>
          </a:r>
          <a:r>
            <a:rPr lang="da-DK" dirty="0" err="1" smtClean="0"/>
            <a:t>practice</a:t>
          </a:r>
          <a:endParaRPr lang="da-DK" dirty="0"/>
        </a:p>
      </dgm:t>
    </dgm:pt>
    <dgm:pt modelId="{3973C499-887B-CF49-A468-209C66FBFC97}" type="parTrans" cxnId="{488BDA95-83F1-ED4A-81BA-6D22E4769E01}">
      <dgm:prSet/>
      <dgm:spPr/>
      <dgm:t>
        <a:bodyPr/>
        <a:lstStyle/>
        <a:p>
          <a:endParaRPr lang="da-DK"/>
        </a:p>
      </dgm:t>
    </dgm:pt>
    <dgm:pt modelId="{04562F90-DE97-F54E-9634-76A18C2AA9AD}" type="sibTrans" cxnId="{488BDA95-83F1-ED4A-81BA-6D22E4769E01}">
      <dgm:prSet/>
      <dgm:spPr/>
      <dgm:t>
        <a:bodyPr/>
        <a:lstStyle/>
        <a:p>
          <a:endParaRPr lang="da-DK"/>
        </a:p>
      </dgm:t>
    </dgm:pt>
    <dgm:pt modelId="{34463521-1830-3147-A6D8-2C37918D01B2}" type="pres">
      <dgm:prSet presAssocID="{163C08D4-8B12-E241-BFD2-83D289D31CD6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a-DK"/>
        </a:p>
      </dgm:t>
    </dgm:pt>
    <dgm:pt modelId="{F421E16B-1881-EB45-B1E6-FDC3DF21EE9F}" type="pres">
      <dgm:prSet presAssocID="{73583EAC-0979-3045-B284-F46C009140E5}" presName="compNode" presStyleCnt="0"/>
      <dgm:spPr/>
      <dgm:t>
        <a:bodyPr/>
        <a:lstStyle/>
        <a:p>
          <a:endParaRPr lang="da-DK"/>
        </a:p>
      </dgm:t>
    </dgm:pt>
    <dgm:pt modelId="{DDB6C3E0-DBC3-BF4D-BE44-9FEFF356A09A}" type="pres">
      <dgm:prSet presAssocID="{73583EAC-0979-3045-B284-F46C009140E5}" presName="aNode" presStyleLbl="bgShp" presStyleIdx="0" presStyleCnt="4" custLinFactX="7928" custLinFactNeighborX="100000"/>
      <dgm:spPr/>
      <dgm:t>
        <a:bodyPr/>
        <a:lstStyle/>
        <a:p>
          <a:endParaRPr lang="da-DK"/>
        </a:p>
      </dgm:t>
    </dgm:pt>
    <dgm:pt modelId="{EC06CA97-AC9B-FB42-899A-C2DE4808DF98}" type="pres">
      <dgm:prSet presAssocID="{73583EAC-0979-3045-B284-F46C009140E5}" presName="textNode" presStyleLbl="bgShp" presStyleIdx="0" presStyleCnt="4"/>
      <dgm:spPr/>
      <dgm:t>
        <a:bodyPr/>
        <a:lstStyle/>
        <a:p>
          <a:endParaRPr lang="da-DK"/>
        </a:p>
      </dgm:t>
    </dgm:pt>
    <dgm:pt modelId="{68E2DDA8-FD45-804C-B422-28B72B282468}" type="pres">
      <dgm:prSet presAssocID="{73583EAC-0979-3045-B284-F46C009140E5}" presName="compChildNode" presStyleCnt="0"/>
      <dgm:spPr/>
      <dgm:t>
        <a:bodyPr/>
        <a:lstStyle/>
        <a:p>
          <a:endParaRPr lang="da-DK"/>
        </a:p>
      </dgm:t>
    </dgm:pt>
    <dgm:pt modelId="{028626A2-FA4F-194F-9C81-D2D109077ACA}" type="pres">
      <dgm:prSet presAssocID="{73583EAC-0979-3045-B284-F46C009140E5}" presName="theInnerList" presStyleCnt="0"/>
      <dgm:spPr/>
      <dgm:t>
        <a:bodyPr/>
        <a:lstStyle/>
        <a:p>
          <a:endParaRPr lang="da-DK"/>
        </a:p>
      </dgm:t>
    </dgm:pt>
    <dgm:pt modelId="{E6C66AD0-45A5-CB48-AE25-6697DB397E97}" type="pres">
      <dgm:prSet presAssocID="{55B4570E-93EF-2F40-BC73-7597071ACB23}" presName="childNode" presStyleLbl="node1" presStyleIdx="0" presStyleCnt="8" custLinFactX="33265" custLinFactY="-33997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BE520654-0EC0-3945-8566-B6283AC93610}" type="pres">
      <dgm:prSet presAssocID="{55B4570E-93EF-2F40-BC73-7597071ACB23}" presName="aSpace2" presStyleCnt="0"/>
      <dgm:spPr/>
      <dgm:t>
        <a:bodyPr/>
        <a:lstStyle/>
        <a:p>
          <a:endParaRPr lang="da-DK"/>
        </a:p>
      </dgm:t>
    </dgm:pt>
    <dgm:pt modelId="{0DB70BD9-6ED2-644C-9224-3532408E8B70}" type="pres">
      <dgm:prSet presAssocID="{BBB04845-37BB-A849-B5B1-F9E02193DED1}" presName="childNode" presStyleLbl="node1" presStyleIdx="1" presStyleCnt="8" custLinFactX="33814" custLinFactY="-36606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CFF48371-D75E-3B49-8D06-E0B3DC779A41}" type="pres">
      <dgm:prSet presAssocID="{BBB04845-37BB-A849-B5B1-F9E02193DED1}" presName="aSpace2" presStyleCnt="0"/>
      <dgm:spPr/>
      <dgm:t>
        <a:bodyPr/>
        <a:lstStyle/>
        <a:p>
          <a:endParaRPr lang="da-DK"/>
        </a:p>
      </dgm:t>
    </dgm:pt>
    <dgm:pt modelId="{47A7838D-A803-A649-88E8-83ACA0E09789}" type="pres">
      <dgm:prSet presAssocID="{5B761299-D7EB-254B-BCB9-725E0365453B}" presName="childNode" presStyleLbl="node1" presStyleIdx="2" presStyleCnt="8" custLinFactX="33814" custLinFactY="-30582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031B1951-6B79-6C47-A573-8E8E1FD5005A}" type="pres">
      <dgm:prSet presAssocID="{73583EAC-0979-3045-B284-F46C009140E5}" presName="aSpace" presStyleCnt="0"/>
      <dgm:spPr/>
      <dgm:t>
        <a:bodyPr/>
        <a:lstStyle/>
        <a:p>
          <a:endParaRPr lang="da-DK"/>
        </a:p>
      </dgm:t>
    </dgm:pt>
    <dgm:pt modelId="{7340E69B-9E44-564B-9050-6EECD74CB5DE}" type="pres">
      <dgm:prSet presAssocID="{5469619C-4957-1A45-8AA0-3CFAE93125A2}" presName="compNode" presStyleCnt="0"/>
      <dgm:spPr/>
      <dgm:t>
        <a:bodyPr/>
        <a:lstStyle/>
        <a:p>
          <a:endParaRPr lang="da-DK"/>
        </a:p>
      </dgm:t>
    </dgm:pt>
    <dgm:pt modelId="{BBE6575D-1992-4B49-9166-ECE227AB9236}" type="pres">
      <dgm:prSet presAssocID="{5469619C-4957-1A45-8AA0-3CFAE93125A2}" presName="aNode" presStyleLbl="bgShp" presStyleIdx="1" presStyleCnt="4" custLinFactX="8358" custLinFactNeighborX="100000"/>
      <dgm:spPr/>
      <dgm:t>
        <a:bodyPr/>
        <a:lstStyle/>
        <a:p>
          <a:endParaRPr lang="da-DK"/>
        </a:p>
      </dgm:t>
    </dgm:pt>
    <dgm:pt modelId="{3BEDFC50-BB4B-FE44-AAE3-D975AF7415EA}" type="pres">
      <dgm:prSet presAssocID="{5469619C-4957-1A45-8AA0-3CFAE93125A2}" presName="textNode" presStyleLbl="bgShp" presStyleIdx="1" presStyleCnt="4"/>
      <dgm:spPr/>
      <dgm:t>
        <a:bodyPr/>
        <a:lstStyle/>
        <a:p>
          <a:endParaRPr lang="da-DK"/>
        </a:p>
      </dgm:t>
    </dgm:pt>
    <dgm:pt modelId="{BF44CDF4-2D85-1F46-877F-0FDE92CBF0EF}" type="pres">
      <dgm:prSet presAssocID="{5469619C-4957-1A45-8AA0-3CFAE93125A2}" presName="compChildNode" presStyleCnt="0"/>
      <dgm:spPr/>
      <dgm:t>
        <a:bodyPr/>
        <a:lstStyle/>
        <a:p>
          <a:endParaRPr lang="da-DK"/>
        </a:p>
      </dgm:t>
    </dgm:pt>
    <dgm:pt modelId="{33CCC1C5-AA39-FD43-AE0A-681829E959DD}" type="pres">
      <dgm:prSet presAssocID="{5469619C-4957-1A45-8AA0-3CFAE93125A2}" presName="theInnerList" presStyleCnt="0"/>
      <dgm:spPr/>
      <dgm:t>
        <a:bodyPr/>
        <a:lstStyle/>
        <a:p>
          <a:endParaRPr lang="da-DK"/>
        </a:p>
      </dgm:t>
    </dgm:pt>
    <dgm:pt modelId="{38C8449F-CD82-1145-B0ED-0CB1C6CAE24B}" type="pres">
      <dgm:prSet presAssocID="{EA1C083E-12C4-1447-B972-193C140B0DAD}" presName="childNode" presStyleLbl="node1" presStyleIdx="3" presStyleCnt="8" custLinFactX="37103" custLinFactY="-36459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1A6A924C-2E7C-3042-B609-B1BE6366D349}" type="pres">
      <dgm:prSet presAssocID="{EA1C083E-12C4-1447-B972-193C140B0DAD}" presName="aSpace2" presStyleCnt="0"/>
      <dgm:spPr/>
      <dgm:t>
        <a:bodyPr/>
        <a:lstStyle/>
        <a:p>
          <a:endParaRPr lang="da-DK"/>
        </a:p>
      </dgm:t>
    </dgm:pt>
    <dgm:pt modelId="{D1510D6E-FD13-1446-9152-403714DCAD2C}" type="pres">
      <dgm:prSet presAssocID="{F7DC5BC5-B980-2A44-B963-0480362D4EA7}" presName="childNode" presStyleLbl="node1" presStyleIdx="4" presStyleCnt="8" custLinFactX="36623" custLinFactY="-37427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5162CE39-2C64-824E-8F17-1BF2CA2457AF}" type="pres">
      <dgm:prSet presAssocID="{F7DC5BC5-B980-2A44-B963-0480362D4EA7}" presName="aSpace2" presStyleCnt="0"/>
      <dgm:spPr/>
      <dgm:t>
        <a:bodyPr/>
        <a:lstStyle/>
        <a:p>
          <a:endParaRPr lang="da-DK"/>
        </a:p>
      </dgm:t>
    </dgm:pt>
    <dgm:pt modelId="{79B74983-9340-784B-B172-A476C48EEB8A}" type="pres">
      <dgm:prSet presAssocID="{0B7652BE-DEF1-C748-A461-40FC63FA32DA}" presName="childNode" presStyleLbl="node1" presStyleIdx="5" presStyleCnt="8" custLinFactX="36007" custLinFactY="-34686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D0B4EBBF-6531-C04A-AC28-5DC566CC8AAF}" type="pres">
      <dgm:prSet presAssocID="{5469619C-4957-1A45-8AA0-3CFAE93125A2}" presName="aSpace" presStyleCnt="0"/>
      <dgm:spPr/>
      <dgm:t>
        <a:bodyPr/>
        <a:lstStyle/>
        <a:p>
          <a:endParaRPr lang="da-DK"/>
        </a:p>
      </dgm:t>
    </dgm:pt>
    <dgm:pt modelId="{9B8BC8E8-2DF7-584E-AE92-99FADB271A24}" type="pres">
      <dgm:prSet presAssocID="{7C9CD0B2-67F5-9147-A5DC-FE5E5B4B5AFB}" presName="compNode" presStyleCnt="0"/>
      <dgm:spPr/>
      <dgm:t>
        <a:bodyPr/>
        <a:lstStyle/>
        <a:p>
          <a:endParaRPr lang="da-DK"/>
        </a:p>
      </dgm:t>
    </dgm:pt>
    <dgm:pt modelId="{DD6C62B3-6EDA-C242-B2B0-E0CD72DEF7FF}" type="pres">
      <dgm:prSet presAssocID="{7C9CD0B2-67F5-9147-A5DC-FE5E5B4B5AFB}" presName="aNode" presStyleLbl="bgShp" presStyleIdx="2" presStyleCnt="4" custLinFactX="6174" custLinFactNeighborX="100000"/>
      <dgm:spPr/>
      <dgm:t>
        <a:bodyPr/>
        <a:lstStyle/>
        <a:p>
          <a:endParaRPr lang="da-DK"/>
        </a:p>
      </dgm:t>
    </dgm:pt>
    <dgm:pt modelId="{0F5C7DFB-53D0-2D48-B596-66ECC21966CB}" type="pres">
      <dgm:prSet presAssocID="{7C9CD0B2-67F5-9147-A5DC-FE5E5B4B5AFB}" presName="textNode" presStyleLbl="bgShp" presStyleIdx="2" presStyleCnt="4"/>
      <dgm:spPr/>
      <dgm:t>
        <a:bodyPr/>
        <a:lstStyle/>
        <a:p>
          <a:endParaRPr lang="da-DK"/>
        </a:p>
      </dgm:t>
    </dgm:pt>
    <dgm:pt modelId="{2CBDA20F-8E0D-B84A-AD4A-CD5F992BCBF9}" type="pres">
      <dgm:prSet presAssocID="{7C9CD0B2-67F5-9147-A5DC-FE5E5B4B5AFB}" presName="compChildNode" presStyleCnt="0"/>
      <dgm:spPr/>
      <dgm:t>
        <a:bodyPr/>
        <a:lstStyle/>
        <a:p>
          <a:endParaRPr lang="da-DK"/>
        </a:p>
      </dgm:t>
    </dgm:pt>
    <dgm:pt modelId="{E2F97B9A-B5EB-3A4E-8968-E608F5C0E1FF}" type="pres">
      <dgm:prSet presAssocID="{7C9CD0B2-67F5-9147-A5DC-FE5E5B4B5AFB}" presName="theInnerList" presStyleCnt="0"/>
      <dgm:spPr/>
      <dgm:t>
        <a:bodyPr/>
        <a:lstStyle/>
        <a:p>
          <a:endParaRPr lang="da-DK"/>
        </a:p>
      </dgm:t>
    </dgm:pt>
    <dgm:pt modelId="{58978F42-C28F-A04D-8E13-9B438454FDE2}" type="pres">
      <dgm:prSet presAssocID="{93B29112-2A24-444C-9C5C-7A136FB62F74}" presName="childNode" presStyleLbl="node1" presStyleIdx="6" presStyleCnt="8" custLinFactX="34910" custLinFactNeighborX="100000" custLinFactNeighborY="-18120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A036E45A-3BB2-0C48-A622-AF5ECE55B915}" type="pres">
      <dgm:prSet presAssocID="{7C9CD0B2-67F5-9147-A5DC-FE5E5B4B5AFB}" presName="aSpace" presStyleCnt="0"/>
      <dgm:spPr/>
      <dgm:t>
        <a:bodyPr/>
        <a:lstStyle/>
        <a:p>
          <a:endParaRPr lang="da-DK"/>
        </a:p>
      </dgm:t>
    </dgm:pt>
    <dgm:pt modelId="{05934EC1-854A-A347-B1FB-E01E54F7717B}" type="pres">
      <dgm:prSet presAssocID="{79C21574-0C70-9D43-94FF-ADF36F5BC451}" presName="compNode" presStyleCnt="0"/>
      <dgm:spPr/>
      <dgm:t>
        <a:bodyPr/>
        <a:lstStyle/>
        <a:p>
          <a:endParaRPr lang="da-DK"/>
        </a:p>
      </dgm:t>
    </dgm:pt>
    <dgm:pt modelId="{3C7DD755-FDEB-DB4B-9DB2-8238D3EB9A03}" type="pres">
      <dgm:prSet presAssocID="{79C21574-0C70-9D43-94FF-ADF36F5BC451}" presName="aNode" presStyleLbl="bgShp" presStyleIdx="3" presStyleCnt="4" custLinFactX="-121527" custLinFactNeighborX="-200000"/>
      <dgm:spPr/>
      <dgm:t>
        <a:bodyPr/>
        <a:lstStyle/>
        <a:p>
          <a:endParaRPr lang="da-DK"/>
        </a:p>
      </dgm:t>
    </dgm:pt>
    <dgm:pt modelId="{44AEE3E9-1BCC-4340-8EFC-07C3E0FAD697}" type="pres">
      <dgm:prSet presAssocID="{79C21574-0C70-9D43-94FF-ADF36F5BC451}" presName="textNode" presStyleLbl="bgShp" presStyleIdx="3" presStyleCnt="4"/>
      <dgm:spPr/>
      <dgm:t>
        <a:bodyPr/>
        <a:lstStyle/>
        <a:p>
          <a:endParaRPr lang="da-DK"/>
        </a:p>
      </dgm:t>
    </dgm:pt>
    <dgm:pt modelId="{5851DA45-D5E1-E04C-93F9-4C9C7A223D3F}" type="pres">
      <dgm:prSet presAssocID="{79C21574-0C70-9D43-94FF-ADF36F5BC451}" presName="compChildNode" presStyleCnt="0"/>
      <dgm:spPr/>
      <dgm:t>
        <a:bodyPr/>
        <a:lstStyle/>
        <a:p>
          <a:endParaRPr lang="da-DK"/>
        </a:p>
      </dgm:t>
    </dgm:pt>
    <dgm:pt modelId="{3CEA7F05-205B-0F49-948D-AFA3727CCC16}" type="pres">
      <dgm:prSet presAssocID="{79C21574-0C70-9D43-94FF-ADF36F5BC451}" presName="theInnerList" presStyleCnt="0"/>
      <dgm:spPr/>
      <dgm:t>
        <a:bodyPr/>
        <a:lstStyle/>
        <a:p>
          <a:endParaRPr lang="da-DK"/>
        </a:p>
      </dgm:t>
    </dgm:pt>
    <dgm:pt modelId="{F5945887-F9B5-0642-93B7-C264BEF26757}" type="pres">
      <dgm:prSet presAssocID="{DC9BB314-B189-0A4B-826F-20C0C276D867}" presName="childNode" presStyleLbl="node1" presStyleIdx="7" presStyleCnt="8" custLinFactX="-200000" custLinFactNeighborX="-203085" custLinFactNeighborY="-15835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</dgm:ptLst>
  <dgm:cxnLst>
    <dgm:cxn modelId="{5E8CA5AB-A852-D444-9703-B7141C1E64EC}" srcId="{7C9CD0B2-67F5-9147-A5DC-FE5E5B4B5AFB}" destId="{93B29112-2A24-444C-9C5C-7A136FB62F74}" srcOrd="0" destOrd="0" parTransId="{1D4A66C5-7B92-B742-A482-F2C99BAB77E0}" sibTransId="{2D88EE74-5970-5C43-8B70-86158A8B6874}"/>
    <dgm:cxn modelId="{5BAEF164-9807-CC46-B172-C622F8D3A77E}" srcId="{73583EAC-0979-3045-B284-F46C009140E5}" destId="{55B4570E-93EF-2F40-BC73-7597071ACB23}" srcOrd="0" destOrd="0" parTransId="{83C622B2-57F0-1C49-9908-1F214143D2FD}" sibTransId="{3EF3164A-D078-A747-B73E-32F0C4E34EB8}"/>
    <dgm:cxn modelId="{2AA3E3AA-28C7-604A-A7AF-5BE4F0BF3825}" type="presOf" srcId="{163C08D4-8B12-E241-BFD2-83D289D31CD6}" destId="{34463521-1830-3147-A6D8-2C37918D01B2}" srcOrd="0" destOrd="0" presId="urn:microsoft.com/office/officeart/2005/8/layout/lProcess2"/>
    <dgm:cxn modelId="{1CB0C1CC-7390-694E-BD8E-CFDDF9A0543A}" srcId="{5469619C-4957-1A45-8AA0-3CFAE93125A2}" destId="{EA1C083E-12C4-1447-B972-193C140B0DAD}" srcOrd="0" destOrd="0" parTransId="{4F6DC40F-31CD-234D-9A1D-C419AFF1C59B}" sibTransId="{89822EB8-B018-014F-A1C9-F9784202F174}"/>
    <dgm:cxn modelId="{7E4EEA9A-20A1-8D49-AC56-66ED6B6AF526}" type="presOf" srcId="{5B761299-D7EB-254B-BCB9-725E0365453B}" destId="{47A7838D-A803-A649-88E8-83ACA0E09789}" srcOrd="0" destOrd="0" presId="urn:microsoft.com/office/officeart/2005/8/layout/lProcess2"/>
    <dgm:cxn modelId="{58C8EFD9-DCDC-374B-B72B-CE9C4B3F174A}" type="presOf" srcId="{7C9CD0B2-67F5-9147-A5DC-FE5E5B4B5AFB}" destId="{DD6C62B3-6EDA-C242-B2B0-E0CD72DEF7FF}" srcOrd="0" destOrd="0" presId="urn:microsoft.com/office/officeart/2005/8/layout/lProcess2"/>
    <dgm:cxn modelId="{A8073498-687A-384C-AB79-284A2BD0143C}" type="presOf" srcId="{79C21574-0C70-9D43-94FF-ADF36F5BC451}" destId="{3C7DD755-FDEB-DB4B-9DB2-8238D3EB9A03}" srcOrd="0" destOrd="0" presId="urn:microsoft.com/office/officeart/2005/8/layout/lProcess2"/>
    <dgm:cxn modelId="{F8D00919-FE70-A347-8B6B-F61B19F5D792}" type="presOf" srcId="{93B29112-2A24-444C-9C5C-7A136FB62F74}" destId="{58978F42-C28F-A04D-8E13-9B438454FDE2}" srcOrd="0" destOrd="0" presId="urn:microsoft.com/office/officeart/2005/8/layout/lProcess2"/>
    <dgm:cxn modelId="{C8C39518-890B-AE44-8126-A44A7C08050F}" srcId="{73583EAC-0979-3045-B284-F46C009140E5}" destId="{BBB04845-37BB-A849-B5B1-F9E02193DED1}" srcOrd="1" destOrd="0" parTransId="{BFCAE5D1-A976-8749-BC1D-603791767A0D}" sibTransId="{D73EEABD-44B3-3446-A9AE-47F0D3F7234A}"/>
    <dgm:cxn modelId="{FD6CDAD5-1FDE-A846-89DA-032BB7A8B585}" srcId="{163C08D4-8B12-E241-BFD2-83D289D31CD6}" destId="{79C21574-0C70-9D43-94FF-ADF36F5BC451}" srcOrd="3" destOrd="0" parTransId="{F15CE9B8-B0ED-624E-AB0F-C9FE01499343}" sibTransId="{0F6219F3-F902-694B-B867-A8BB717B4443}"/>
    <dgm:cxn modelId="{219A739B-68FE-044B-B96D-92D437BBEE35}" type="presOf" srcId="{F7DC5BC5-B980-2A44-B963-0480362D4EA7}" destId="{D1510D6E-FD13-1446-9152-403714DCAD2C}" srcOrd="0" destOrd="0" presId="urn:microsoft.com/office/officeart/2005/8/layout/lProcess2"/>
    <dgm:cxn modelId="{D1FD6389-A9E1-7D4D-8725-188EFF8BBE31}" srcId="{79C21574-0C70-9D43-94FF-ADF36F5BC451}" destId="{DC9BB314-B189-0A4B-826F-20C0C276D867}" srcOrd="0" destOrd="0" parTransId="{4C628EA9-A5F5-5848-84A1-30B9CFE54FC4}" sibTransId="{F152FC5F-8438-0A41-A0B4-2B0D2BAB9947}"/>
    <dgm:cxn modelId="{8D7F75CF-C225-B848-861C-F934622AC7FA}" type="presOf" srcId="{79C21574-0C70-9D43-94FF-ADF36F5BC451}" destId="{44AEE3E9-1BCC-4340-8EFC-07C3E0FAD697}" srcOrd="1" destOrd="0" presId="urn:microsoft.com/office/officeart/2005/8/layout/lProcess2"/>
    <dgm:cxn modelId="{D66E6150-8ABF-044C-8B6B-FBF7AE6866D7}" srcId="{73583EAC-0979-3045-B284-F46C009140E5}" destId="{5B761299-D7EB-254B-BCB9-725E0365453B}" srcOrd="2" destOrd="0" parTransId="{C9F31981-D673-094F-AADD-886A56DA8A51}" sibTransId="{DC73FC66-060F-A240-B563-96FC519303F3}"/>
    <dgm:cxn modelId="{AC32CBD2-025C-D44D-B020-0FAC8EFD847F}" type="presOf" srcId="{73583EAC-0979-3045-B284-F46C009140E5}" destId="{EC06CA97-AC9B-FB42-899A-C2DE4808DF98}" srcOrd="1" destOrd="0" presId="urn:microsoft.com/office/officeart/2005/8/layout/lProcess2"/>
    <dgm:cxn modelId="{199FC97C-5D4A-9C4D-B892-C96A32F173B2}" type="presOf" srcId="{EA1C083E-12C4-1447-B972-193C140B0DAD}" destId="{38C8449F-CD82-1145-B0ED-0CB1C6CAE24B}" srcOrd="0" destOrd="0" presId="urn:microsoft.com/office/officeart/2005/8/layout/lProcess2"/>
    <dgm:cxn modelId="{1835057C-04EA-6A45-8708-7735DFEC39F3}" type="presOf" srcId="{7C9CD0B2-67F5-9147-A5DC-FE5E5B4B5AFB}" destId="{0F5C7DFB-53D0-2D48-B596-66ECC21966CB}" srcOrd="1" destOrd="0" presId="urn:microsoft.com/office/officeart/2005/8/layout/lProcess2"/>
    <dgm:cxn modelId="{83BC2A58-FD23-6649-9023-AA36B55D107D}" type="presOf" srcId="{5469619C-4957-1A45-8AA0-3CFAE93125A2}" destId="{BBE6575D-1992-4B49-9166-ECE227AB9236}" srcOrd="0" destOrd="0" presId="urn:microsoft.com/office/officeart/2005/8/layout/lProcess2"/>
    <dgm:cxn modelId="{0065E579-E870-3540-B964-071B3F781C05}" type="presOf" srcId="{55B4570E-93EF-2F40-BC73-7597071ACB23}" destId="{E6C66AD0-45A5-CB48-AE25-6697DB397E97}" srcOrd="0" destOrd="0" presId="urn:microsoft.com/office/officeart/2005/8/layout/lProcess2"/>
    <dgm:cxn modelId="{D514FC0E-EAEA-BD48-92C0-1BB13F275632}" srcId="{163C08D4-8B12-E241-BFD2-83D289D31CD6}" destId="{73583EAC-0979-3045-B284-F46C009140E5}" srcOrd="0" destOrd="0" parTransId="{9B939B97-CAF8-9447-B4D7-82A774993C46}" sibTransId="{F8C235F9-C90B-6541-BF60-69C1F8E4C26B}"/>
    <dgm:cxn modelId="{65FDA3CC-9436-2C4F-B6AD-3EC3B510DAD0}" type="presOf" srcId="{BBB04845-37BB-A849-B5B1-F9E02193DED1}" destId="{0DB70BD9-6ED2-644C-9224-3532408E8B70}" srcOrd="0" destOrd="0" presId="urn:microsoft.com/office/officeart/2005/8/layout/lProcess2"/>
    <dgm:cxn modelId="{488BDA95-83F1-ED4A-81BA-6D22E4769E01}" srcId="{5469619C-4957-1A45-8AA0-3CFAE93125A2}" destId="{0B7652BE-DEF1-C748-A461-40FC63FA32DA}" srcOrd="2" destOrd="0" parTransId="{3973C499-887B-CF49-A468-209C66FBFC97}" sibTransId="{04562F90-DE97-F54E-9634-76A18C2AA9AD}"/>
    <dgm:cxn modelId="{04703B95-3625-EB40-A3EC-E8A16E6B821E}" srcId="{163C08D4-8B12-E241-BFD2-83D289D31CD6}" destId="{7C9CD0B2-67F5-9147-A5DC-FE5E5B4B5AFB}" srcOrd="2" destOrd="0" parTransId="{740BE465-ABD5-F942-9F45-20053B87C8C3}" sibTransId="{D6E17390-8813-A74F-8C2B-2ECFD4CE71DA}"/>
    <dgm:cxn modelId="{D6E960D7-7C6E-1C40-93F5-9A305EF8E5B4}" type="presOf" srcId="{73583EAC-0979-3045-B284-F46C009140E5}" destId="{DDB6C3E0-DBC3-BF4D-BE44-9FEFF356A09A}" srcOrd="0" destOrd="0" presId="urn:microsoft.com/office/officeart/2005/8/layout/lProcess2"/>
    <dgm:cxn modelId="{AFF3B165-00C6-3541-B467-4011ED7C5F7B}" type="presOf" srcId="{0B7652BE-DEF1-C748-A461-40FC63FA32DA}" destId="{79B74983-9340-784B-B172-A476C48EEB8A}" srcOrd="0" destOrd="0" presId="urn:microsoft.com/office/officeart/2005/8/layout/lProcess2"/>
    <dgm:cxn modelId="{AB60ECE3-D724-ED46-8B56-9F2F29B831A4}" type="presOf" srcId="{DC9BB314-B189-0A4B-826F-20C0C276D867}" destId="{F5945887-F9B5-0642-93B7-C264BEF26757}" srcOrd="0" destOrd="0" presId="urn:microsoft.com/office/officeart/2005/8/layout/lProcess2"/>
    <dgm:cxn modelId="{C3E71052-D713-324C-89FE-FC5E73C730A8}" type="presOf" srcId="{5469619C-4957-1A45-8AA0-3CFAE93125A2}" destId="{3BEDFC50-BB4B-FE44-AAE3-D975AF7415EA}" srcOrd="1" destOrd="0" presId="urn:microsoft.com/office/officeart/2005/8/layout/lProcess2"/>
    <dgm:cxn modelId="{3268B475-A3CB-154A-B5DA-F003CFD5A5DE}" srcId="{5469619C-4957-1A45-8AA0-3CFAE93125A2}" destId="{F7DC5BC5-B980-2A44-B963-0480362D4EA7}" srcOrd="1" destOrd="0" parTransId="{C3524153-B356-D64F-A9D3-B9239488ED97}" sibTransId="{7A3CC810-9F07-0046-9B30-48B791038613}"/>
    <dgm:cxn modelId="{CBC42330-1A1F-7144-9BDE-4DC12E7E5CA0}" srcId="{163C08D4-8B12-E241-BFD2-83D289D31CD6}" destId="{5469619C-4957-1A45-8AA0-3CFAE93125A2}" srcOrd="1" destOrd="0" parTransId="{900C8432-C086-DE48-8331-F8C7B062CBD0}" sibTransId="{D85843B6-6343-544D-8680-0F8FE7AE338D}"/>
    <dgm:cxn modelId="{8A202741-1E09-6644-88AF-8006F22F38EA}" type="presParOf" srcId="{34463521-1830-3147-A6D8-2C37918D01B2}" destId="{F421E16B-1881-EB45-B1E6-FDC3DF21EE9F}" srcOrd="0" destOrd="0" presId="urn:microsoft.com/office/officeart/2005/8/layout/lProcess2"/>
    <dgm:cxn modelId="{0932DB41-9950-3D43-A5B7-AE2404CE9AC0}" type="presParOf" srcId="{F421E16B-1881-EB45-B1E6-FDC3DF21EE9F}" destId="{DDB6C3E0-DBC3-BF4D-BE44-9FEFF356A09A}" srcOrd="0" destOrd="0" presId="urn:microsoft.com/office/officeart/2005/8/layout/lProcess2"/>
    <dgm:cxn modelId="{11F24C11-FBD7-AB41-8FCE-D63EC0243338}" type="presParOf" srcId="{F421E16B-1881-EB45-B1E6-FDC3DF21EE9F}" destId="{EC06CA97-AC9B-FB42-899A-C2DE4808DF98}" srcOrd="1" destOrd="0" presId="urn:microsoft.com/office/officeart/2005/8/layout/lProcess2"/>
    <dgm:cxn modelId="{66614C14-0176-E04B-8F40-86553E465CEA}" type="presParOf" srcId="{F421E16B-1881-EB45-B1E6-FDC3DF21EE9F}" destId="{68E2DDA8-FD45-804C-B422-28B72B282468}" srcOrd="2" destOrd="0" presId="urn:microsoft.com/office/officeart/2005/8/layout/lProcess2"/>
    <dgm:cxn modelId="{9E9925BD-D688-4947-906C-2F7765E544BE}" type="presParOf" srcId="{68E2DDA8-FD45-804C-B422-28B72B282468}" destId="{028626A2-FA4F-194F-9C81-D2D109077ACA}" srcOrd="0" destOrd="0" presId="urn:microsoft.com/office/officeart/2005/8/layout/lProcess2"/>
    <dgm:cxn modelId="{32834ABE-DC4E-F146-A902-B705F996ABE9}" type="presParOf" srcId="{028626A2-FA4F-194F-9C81-D2D109077ACA}" destId="{E6C66AD0-45A5-CB48-AE25-6697DB397E97}" srcOrd="0" destOrd="0" presId="urn:microsoft.com/office/officeart/2005/8/layout/lProcess2"/>
    <dgm:cxn modelId="{5E3E20A4-9D94-6947-81B0-8CF7E40EEA3A}" type="presParOf" srcId="{028626A2-FA4F-194F-9C81-D2D109077ACA}" destId="{BE520654-0EC0-3945-8566-B6283AC93610}" srcOrd="1" destOrd="0" presId="urn:microsoft.com/office/officeart/2005/8/layout/lProcess2"/>
    <dgm:cxn modelId="{A04CE7C9-F666-EC40-89EE-D0AB5C00CF0D}" type="presParOf" srcId="{028626A2-FA4F-194F-9C81-D2D109077ACA}" destId="{0DB70BD9-6ED2-644C-9224-3532408E8B70}" srcOrd="2" destOrd="0" presId="urn:microsoft.com/office/officeart/2005/8/layout/lProcess2"/>
    <dgm:cxn modelId="{D647432C-D8F0-FF4C-8022-5F942E868467}" type="presParOf" srcId="{028626A2-FA4F-194F-9C81-D2D109077ACA}" destId="{CFF48371-D75E-3B49-8D06-E0B3DC779A41}" srcOrd="3" destOrd="0" presId="urn:microsoft.com/office/officeart/2005/8/layout/lProcess2"/>
    <dgm:cxn modelId="{384EB36B-BBEE-EC45-81D0-6EB30CA335FF}" type="presParOf" srcId="{028626A2-FA4F-194F-9C81-D2D109077ACA}" destId="{47A7838D-A803-A649-88E8-83ACA0E09789}" srcOrd="4" destOrd="0" presId="urn:microsoft.com/office/officeart/2005/8/layout/lProcess2"/>
    <dgm:cxn modelId="{414DA808-F1DC-CC45-99F4-3B81273B9D54}" type="presParOf" srcId="{34463521-1830-3147-A6D8-2C37918D01B2}" destId="{031B1951-6B79-6C47-A573-8E8E1FD5005A}" srcOrd="1" destOrd="0" presId="urn:microsoft.com/office/officeart/2005/8/layout/lProcess2"/>
    <dgm:cxn modelId="{8272F68B-8AEA-9A42-8C77-9782B489F255}" type="presParOf" srcId="{34463521-1830-3147-A6D8-2C37918D01B2}" destId="{7340E69B-9E44-564B-9050-6EECD74CB5DE}" srcOrd="2" destOrd="0" presId="urn:microsoft.com/office/officeart/2005/8/layout/lProcess2"/>
    <dgm:cxn modelId="{7D3BDE84-71E5-1A4D-BE44-35EE8176A1E4}" type="presParOf" srcId="{7340E69B-9E44-564B-9050-6EECD74CB5DE}" destId="{BBE6575D-1992-4B49-9166-ECE227AB9236}" srcOrd="0" destOrd="0" presId="urn:microsoft.com/office/officeart/2005/8/layout/lProcess2"/>
    <dgm:cxn modelId="{B7995B62-A912-8D49-8097-5E89A79019EE}" type="presParOf" srcId="{7340E69B-9E44-564B-9050-6EECD74CB5DE}" destId="{3BEDFC50-BB4B-FE44-AAE3-D975AF7415EA}" srcOrd="1" destOrd="0" presId="urn:microsoft.com/office/officeart/2005/8/layout/lProcess2"/>
    <dgm:cxn modelId="{F5695452-247E-214E-8F30-3468B27D902A}" type="presParOf" srcId="{7340E69B-9E44-564B-9050-6EECD74CB5DE}" destId="{BF44CDF4-2D85-1F46-877F-0FDE92CBF0EF}" srcOrd="2" destOrd="0" presId="urn:microsoft.com/office/officeart/2005/8/layout/lProcess2"/>
    <dgm:cxn modelId="{72280904-D0F7-994E-8AED-E44B19BE4D60}" type="presParOf" srcId="{BF44CDF4-2D85-1F46-877F-0FDE92CBF0EF}" destId="{33CCC1C5-AA39-FD43-AE0A-681829E959DD}" srcOrd="0" destOrd="0" presId="urn:microsoft.com/office/officeart/2005/8/layout/lProcess2"/>
    <dgm:cxn modelId="{57DF0E8D-2FE0-7F47-9DA9-51CB569DC86E}" type="presParOf" srcId="{33CCC1C5-AA39-FD43-AE0A-681829E959DD}" destId="{38C8449F-CD82-1145-B0ED-0CB1C6CAE24B}" srcOrd="0" destOrd="0" presId="urn:microsoft.com/office/officeart/2005/8/layout/lProcess2"/>
    <dgm:cxn modelId="{276A626E-B27B-384D-AE89-F1080C2D044A}" type="presParOf" srcId="{33CCC1C5-AA39-FD43-AE0A-681829E959DD}" destId="{1A6A924C-2E7C-3042-B609-B1BE6366D349}" srcOrd="1" destOrd="0" presId="urn:microsoft.com/office/officeart/2005/8/layout/lProcess2"/>
    <dgm:cxn modelId="{B6171713-277D-E542-B272-F254ADD6484A}" type="presParOf" srcId="{33CCC1C5-AA39-FD43-AE0A-681829E959DD}" destId="{D1510D6E-FD13-1446-9152-403714DCAD2C}" srcOrd="2" destOrd="0" presId="urn:microsoft.com/office/officeart/2005/8/layout/lProcess2"/>
    <dgm:cxn modelId="{13AE83C6-2C0E-D64E-83A3-BBDC3D36E3E2}" type="presParOf" srcId="{33CCC1C5-AA39-FD43-AE0A-681829E959DD}" destId="{5162CE39-2C64-824E-8F17-1BF2CA2457AF}" srcOrd="3" destOrd="0" presId="urn:microsoft.com/office/officeart/2005/8/layout/lProcess2"/>
    <dgm:cxn modelId="{41447241-A75D-7B4C-926F-59237C576B09}" type="presParOf" srcId="{33CCC1C5-AA39-FD43-AE0A-681829E959DD}" destId="{79B74983-9340-784B-B172-A476C48EEB8A}" srcOrd="4" destOrd="0" presId="urn:microsoft.com/office/officeart/2005/8/layout/lProcess2"/>
    <dgm:cxn modelId="{8E9E6919-4D83-8B49-9749-571E36F9170F}" type="presParOf" srcId="{34463521-1830-3147-A6D8-2C37918D01B2}" destId="{D0B4EBBF-6531-C04A-AC28-5DC566CC8AAF}" srcOrd="3" destOrd="0" presId="urn:microsoft.com/office/officeart/2005/8/layout/lProcess2"/>
    <dgm:cxn modelId="{A9254620-5C7B-B14A-ABAD-8C3D17CD9215}" type="presParOf" srcId="{34463521-1830-3147-A6D8-2C37918D01B2}" destId="{9B8BC8E8-2DF7-584E-AE92-99FADB271A24}" srcOrd="4" destOrd="0" presId="urn:microsoft.com/office/officeart/2005/8/layout/lProcess2"/>
    <dgm:cxn modelId="{2BEF36F1-24B3-2642-8C01-F5A47E9FA81C}" type="presParOf" srcId="{9B8BC8E8-2DF7-584E-AE92-99FADB271A24}" destId="{DD6C62B3-6EDA-C242-B2B0-E0CD72DEF7FF}" srcOrd="0" destOrd="0" presId="urn:microsoft.com/office/officeart/2005/8/layout/lProcess2"/>
    <dgm:cxn modelId="{C559F5F3-9F1A-8A49-883C-2D1D79F7B83A}" type="presParOf" srcId="{9B8BC8E8-2DF7-584E-AE92-99FADB271A24}" destId="{0F5C7DFB-53D0-2D48-B596-66ECC21966CB}" srcOrd="1" destOrd="0" presId="urn:microsoft.com/office/officeart/2005/8/layout/lProcess2"/>
    <dgm:cxn modelId="{45B7F209-2234-664F-87DF-0CB58F9619C8}" type="presParOf" srcId="{9B8BC8E8-2DF7-584E-AE92-99FADB271A24}" destId="{2CBDA20F-8E0D-B84A-AD4A-CD5F992BCBF9}" srcOrd="2" destOrd="0" presId="urn:microsoft.com/office/officeart/2005/8/layout/lProcess2"/>
    <dgm:cxn modelId="{A0C306F9-EE53-C84D-ADAA-63F29365D23F}" type="presParOf" srcId="{2CBDA20F-8E0D-B84A-AD4A-CD5F992BCBF9}" destId="{E2F97B9A-B5EB-3A4E-8968-E608F5C0E1FF}" srcOrd="0" destOrd="0" presId="urn:microsoft.com/office/officeart/2005/8/layout/lProcess2"/>
    <dgm:cxn modelId="{B81DD26A-4E05-8B47-AA61-D20F98A1B1A0}" type="presParOf" srcId="{E2F97B9A-B5EB-3A4E-8968-E608F5C0E1FF}" destId="{58978F42-C28F-A04D-8E13-9B438454FDE2}" srcOrd="0" destOrd="0" presId="urn:microsoft.com/office/officeart/2005/8/layout/lProcess2"/>
    <dgm:cxn modelId="{755AE917-0DA3-2C44-AEE0-7F82D5D9643A}" type="presParOf" srcId="{34463521-1830-3147-A6D8-2C37918D01B2}" destId="{A036E45A-3BB2-0C48-A622-AF5ECE55B915}" srcOrd="5" destOrd="0" presId="urn:microsoft.com/office/officeart/2005/8/layout/lProcess2"/>
    <dgm:cxn modelId="{C19614D8-4C36-A44A-A999-AFFEACB0FB96}" type="presParOf" srcId="{34463521-1830-3147-A6D8-2C37918D01B2}" destId="{05934EC1-854A-A347-B1FB-E01E54F7717B}" srcOrd="6" destOrd="0" presId="urn:microsoft.com/office/officeart/2005/8/layout/lProcess2"/>
    <dgm:cxn modelId="{198DB590-4898-4249-A96A-849A5EFC6B4C}" type="presParOf" srcId="{05934EC1-854A-A347-B1FB-E01E54F7717B}" destId="{3C7DD755-FDEB-DB4B-9DB2-8238D3EB9A03}" srcOrd="0" destOrd="0" presId="urn:microsoft.com/office/officeart/2005/8/layout/lProcess2"/>
    <dgm:cxn modelId="{A107865B-1431-E142-8CE3-C3884904082B}" type="presParOf" srcId="{05934EC1-854A-A347-B1FB-E01E54F7717B}" destId="{44AEE3E9-1BCC-4340-8EFC-07C3E0FAD697}" srcOrd="1" destOrd="0" presId="urn:microsoft.com/office/officeart/2005/8/layout/lProcess2"/>
    <dgm:cxn modelId="{63A7ACD3-C398-634B-8DA4-BF30DD926BD9}" type="presParOf" srcId="{05934EC1-854A-A347-B1FB-E01E54F7717B}" destId="{5851DA45-D5E1-E04C-93F9-4C9C7A223D3F}" srcOrd="2" destOrd="0" presId="urn:microsoft.com/office/officeart/2005/8/layout/lProcess2"/>
    <dgm:cxn modelId="{FFAE7687-96C9-1E4C-B591-2B34B16B168C}" type="presParOf" srcId="{5851DA45-D5E1-E04C-93F9-4C9C7A223D3F}" destId="{3CEA7F05-205B-0F49-948D-AFA3727CCC16}" srcOrd="0" destOrd="0" presId="urn:microsoft.com/office/officeart/2005/8/layout/lProcess2"/>
    <dgm:cxn modelId="{E2F1D4A8-2CD9-0C4A-905B-30F97577340D}" type="presParOf" srcId="{3CEA7F05-205B-0F49-948D-AFA3727CCC16}" destId="{F5945887-F9B5-0642-93B7-C264BEF26757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48A4ED-7FE0-784F-BC64-B76DD34B505F}">
      <dsp:nvSpPr>
        <dsp:cNvPr id="0" name=""/>
        <dsp:cNvSpPr/>
      </dsp:nvSpPr>
      <dsp:spPr>
        <a:xfrm>
          <a:off x="1780502" y="738465"/>
          <a:ext cx="4916155" cy="4916155"/>
        </a:xfrm>
        <a:prstGeom prst="blockArc">
          <a:avLst>
            <a:gd name="adj1" fmla="val 10800000"/>
            <a:gd name="adj2" fmla="val 16200000"/>
            <a:gd name="adj3" fmla="val 4642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CCDE4B1-DC33-9A4B-AA0E-F61D0E75771C}">
      <dsp:nvSpPr>
        <dsp:cNvPr id="0" name=""/>
        <dsp:cNvSpPr/>
      </dsp:nvSpPr>
      <dsp:spPr>
        <a:xfrm>
          <a:off x="1780502" y="738465"/>
          <a:ext cx="4916155" cy="4916155"/>
        </a:xfrm>
        <a:prstGeom prst="blockArc">
          <a:avLst>
            <a:gd name="adj1" fmla="val 5400000"/>
            <a:gd name="adj2" fmla="val 10800000"/>
            <a:gd name="adj3" fmla="val 4642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56B9C2F-5394-CA41-8971-BECF8C34F18E}">
      <dsp:nvSpPr>
        <dsp:cNvPr id="0" name=""/>
        <dsp:cNvSpPr/>
      </dsp:nvSpPr>
      <dsp:spPr>
        <a:xfrm>
          <a:off x="1780502" y="738465"/>
          <a:ext cx="4916155" cy="4916155"/>
        </a:xfrm>
        <a:prstGeom prst="blockArc">
          <a:avLst>
            <a:gd name="adj1" fmla="val 0"/>
            <a:gd name="adj2" fmla="val 5400000"/>
            <a:gd name="adj3" fmla="val 4642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607DAAF-BA6B-C144-83B7-EEA5786EE9D1}">
      <dsp:nvSpPr>
        <dsp:cNvPr id="0" name=""/>
        <dsp:cNvSpPr/>
      </dsp:nvSpPr>
      <dsp:spPr>
        <a:xfrm>
          <a:off x="1780502" y="738465"/>
          <a:ext cx="4916155" cy="4916155"/>
        </a:xfrm>
        <a:prstGeom prst="blockArc">
          <a:avLst>
            <a:gd name="adj1" fmla="val 16200000"/>
            <a:gd name="adj2" fmla="val 0"/>
            <a:gd name="adj3" fmla="val 4642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CB3A10D-A767-5B49-A040-064A37B0979C}">
      <dsp:nvSpPr>
        <dsp:cNvPr id="0" name=""/>
        <dsp:cNvSpPr/>
      </dsp:nvSpPr>
      <dsp:spPr>
        <a:xfrm>
          <a:off x="3106498" y="2064461"/>
          <a:ext cx="2264163" cy="2264163"/>
        </a:xfrm>
        <a:prstGeom prst="ellipse">
          <a:avLst/>
        </a:prstGeom>
        <a:solidFill>
          <a:schemeClr val="tx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2200" kern="1200" dirty="0" smtClean="0"/>
            <a:t>WP 1 </a:t>
          </a:r>
          <a:br>
            <a:rPr lang="da-DK" sz="2200" kern="1200" dirty="0" smtClean="0"/>
          </a:br>
          <a:r>
            <a:rPr lang="da-DK" sz="2200" kern="1200" dirty="0" smtClean="0"/>
            <a:t>Project Management</a:t>
          </a:r>
          <a:endParaRPr lang="da-DK" sz="2200" kern="1200" dirty="0"/>
        </a:p>
      </dsp:txBody>
      <dsp:txXfrm>
        <a:off x="3438077" y="2396040"/>
        <a:ext cx="1601005" cy="1601005"/>
      </dsp:txXfrm>
    </dsp:sp>
    <dsp:sp modelId="{0B022020-7286-2A40-B07E-3C849FF55EFC}">
      <dsp:nvSpPr>
        <dsp:cNvPr id="0" name=""/>
        <dsp:cNvSpPr/>
      </dsp:nvSpPr>
      <dsp:spPr>
        <a:xfrm>
          <a:off x="3446123" y="3065"/>
          <a:ext cx="1584914" cy="158491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2100" kern="1200" dirty="0"/>
            <a:t>WP 2 </a:t>
          </a:r>
        </a:p>
      </dsp:txBody>
      <dsp:txXfrm>
        <a:off x="3678228" y="235170"/>
        <a:ext cx="1120704" cy="1120704"/>
      </dsp:txXfrm>
    </dsp:sp>
    <dsp:sp modelId="{9B308154-73F9-FC41-A1A4-307E2CFC8DE0}">
      <dsp:nvSpPr>
        <dsp:cNvPr id="0" name=""/>
        <dsp:cNvSpPr/>
      </dsp:nvSpPr>
      <dsp:spPr>
        <a:xfrm>
          <a:off x="5847144" y="2404086"/>
          <a:ext cx="1584914" cy="1584914"/>
        </a:xfrm>
        <a:prstGeom prst="ellipse">
          <a:avLst/>
        </a:prstGeom>
        <a:solidFill>
          <a:srgbClr val="0070C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2100" kern="1200" dirty="0"/>
            <a:t>WP 3</a:t>
          </a:r>
        </a:p>
      </dsp:txBody>
      <dsp:txXfrm>
        <a:off x="6079249" y="2636191"/>
        <a:ext cx="1120704" cy="1120704"/>
      </dsp:txXfrm>
    </dsp:sp>
    <dsp:sp modelId="{36D913F6-8FA9-D042-8AF0-D6D10D4F65A6}">
      <dsp:nvSpPr>
        <dsp:cNvPr id="0" name=""/>
        <dsp:cNvSpPr/>
      </dsp:nvSpPr>
      <dsp:spPr>
        <a:xfrm>
          <a:off x="3446123" y="4805107"/>
          <a:ext cx="1584914" cy="1584914"/>
        </a:xfrm>
        <a:prstGeom prst="ellipse">
          <a:avLst/>
        </a:prstGeom>
        <a:solidFill>
          <a:schemeClr val="accent6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2100" kern="1200" dirty="0"/>
            <a:t>WP 4</a:t>
          </a:r>
        </a:p>
      </dsp:txBody>
      <dsp:txXfrm>
        <a:off x="3678228" y="5037212"/>
        <a:ext cx="1120704" cy="1120704"/>
      </dsp:txXfrm>
    </dsp:sp>
    <dsp:sp modelId="{97B66F8D-E0DD-CD4C-BC02-ED4201F18ECC}">
      <dsp:nvSpPr>
        <dsp:cNvPr id="0" name=""/>
        <dsp:cNvSpPr/>
      </dsp:nvSpPr>
      <dsp:spPr>
        <a:xfrm>
          <a:off x="1045102" y="2404086"/>
          <a:ext cx="1584914" cy="1584914"/>
        </a:xfrm>
        <a:prstGeom prst="ellipse">
          <a:avLst/>
        </a:prstGeom>
        <a:solidFill>
          <a:schemeClr val="accent4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2100" kern="1200" dirty="0"/>
            <a:t>WP 5</a:t>
          </a:r>
        </a:p>
      </dsp:txBody>
      <dsp:txXfrm>
        <a:off x="1277207" y="2636191"/>
        <a:ext cx="1120704" cy="11207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B6C3E0-DBC3-BF4D-BE44-9FEFF356A09A}">
      <dsp:nvSpPr>
        <dsp:cNvPr id="0" name=""/>
        <dsp:cNvSpPr/>
      </dsp:nvSpPr>
      <dsp:spPr>
        <a:xfrm>
          <a:off x="2279566" y="0"/>
          <a:ext cx="2105233" cy="5727681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3400" kern="1200" dirty="0" err="1"/>
            <a:t>Activities</a:t>
          </a:r>
          <a:endParaRPr lang="da-DK" sz="3400" kern="1200" dirty="0"/>
        </a:p>
      </dsp:txBody>
      <dsp:txXfrm>
        <a:off x="2279566" y="0"/>
        <a:ext cx="2105233" cy="1718304"/>
      </dsp:txXfrm>
    </dsp:sp>
    <dsp:sp modelId="{E6C66AD0-45A5-CB48-AE25-6697DB397E97}">
      <dsp:nvSpPr>
        <dsp:cNvPr id="0" name=""/>
        <dsp:cNvSpPr/>
      </dsp:nvSpPr>
      <dsp:spPr>
        <a:xfrm>
          <a:off x="2484805" y="1123366"/>
          <a:ext cx="1684186" cy="854397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100" kern="1200" dirty="0" smtClean="0"/>
            <a:t>2.1 Development of overall </a:t>
          </a:r>
          <a:r>
            <a:rPr lang="da-DK" sz="1100" kern="1200" dirty="0" err="1" smtClean="0"/>
            <a:t>methodologies</a:t>
          </a:r>
          <a:r>
            <a:rPr lang="da-DK" sz="1100" kern="1200" dirty="0" smtClean="0"/>
            <a:t> and </a:t>
          </a:r>
          <a:r>
            <a:rPr lang="da-DK" sz="1100" kern="1200" dirty="0" err="1" smtClean="0"/>
            <a:t>establisment</a:t>
          </a:r>
          <a:r>
            <a:rPr lang="da-DK" sz="1100" kern="1200" dirty="0" smtClean="0"/>
            <a:t> of initial </a:t>
          </a:r>
          <a:r>
            <a:rPr lang="da-DK" sz="1100" kern="1200" dirty="0" err="1" smtClean="0"/>
            <a:t>co-creative</a:t>
          </a:r>
          <a:r>
            <a:rPr lang="da-DK" sz="1100" kern="1200" dirty="0" smtClean="0"/>
            <a:t> </a:t>
          </a:r>
          <a:r>
            <a:rPr lang="da-DK" sz="1100" kern="1200" dirty="0" err="1" smtClean="0"/>
            <a:t>work</a:t>
          </a:r>
          <a:r>
            <a:rPr lang="da-DK" sz="1100" kern="1200" dirty="0" smtClean="0"/>
            <a:t> teams </a:t>
          </a:r>
          <a:endParaRPr lang="da-DK" sz="1100" kern="1200" dirty="0"/>
        </a:p>
      </dsp:txBody>
      <dsp:txXfrm>
        <a:off x="2509829" y="1148390"/>
        <a:ext cx="1634138" cy="804349"/>
      </dsp:txXfrm>
    </dsp:sp>
    <dsp:sp modelId="{0DB70BD9-6ED2-644C-9224-3532408E8B70}">
      <dsp:nvSpPr>
        <dsp:cNvPr id="0" name=""/>
        <dsp:cNvSpPr/>
      </dsp:nvSpPr>
      <dsp:spPr>
        <a:xfrm>
          <a:off x="2503297" y="2150204"/>
          <a:ext cx="1684186" cy="1253709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-68774"/>
            <a:satOff val="1452"/>
            <a:lumOff val="386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100" kern="1200" dirty="0" smtClean="0"/>
            <a:t>2.2 Design of interview and </a:t>
          </a:r>
          <a:r>
            <a:rPr lang="da-DK" sz="1100" kern="1200" dirty="0" err="1" smtClean="0"/>
            <a:t>questionaire</a:t>
          </a:r>
          <a:r>
            <a:rPr lang="da-DK" sz="1100" kern="1200" dirty="0" smtClean="0"/>
            <a:t> guides, </a:t>
          </a:r>
          <a:r>
            <a:rPr lang="da-DK" sz="1100" kern="1200" dirty="0" err="1" smtClean="0"/>
            <a:t>operational</a:t>
          </a:r>
          <a:r>
            <a:rPr lang="da-DK" sz="1100" kern="1200" dirty="0" smtClean="0"/>
            <a:t> and feedback </a:t>
          </a:r>
          <a:r>
            <a:rPr lang="da-DK" sz="1100" kern="1200" dirty="0" err="1" smtClean="0"/>
            <a:t>strategies</a:t>
          </a:r>
          <a:r>
            <a:rPr lang="da-DK" sz="1100" kern="1200" dirty="0" smtClean="0"/>
            <a:t>, </a:t>
          </a:r>
          <a:r>
            <a:rPr lang="da-DK" sz="1100" kern="1200" dirty="0" err="1" smtClean="0"/>
            <a:t>selection</a:t>
          </a:r>
          <a:r>
            <a:rPr lang="da-DK" sz="1100" kern="1200" dirty="0" smtClean="0"/>
            <a:t> of </a:t>
          </a:r>
          <a:r>
            <a:rPr lang="da-DK" sz="1100" kern="1200" dirty="0" err="1" smtClean="0"/>
            <a:t>candidates</a:t>
          </a:r>
          <a:r>
            <a:rPr lang="da-DK" sz="1100" kern="1200" dirty="0" smtClean="0"/>
            <a:t> and </a:t>
          </a:r>
          <a:r>
            <a:rPr lang="da-DK" sz="1100" kern="1200" dirty="0" err="1" smtClean="0"/>
            <a:t>completion</a:t>
          </a:r>
          <a:r>
            <a:rPr lang="da-DK" sz="1100" kern="1200" dirty="0" smtClean="0"/>
            <a:t> of interview and </a:t>
          </a:r>
          <a:r>
            <a:rPr lang="da-DK" sz="1100" kern="1200" dirty="0" err="1" smtClean="0"/>
            <a:t>questionaire</a:t>
          </a:r>
          <a:r>
            <a:rPr lang="da-DK" sz="1100" kern="1200" dirty="0" smtClean="0"/>
            <a:t> sessions</a:t>
          </a:r>
          <a:endParaRPr lang="da-DK" sz="1100" kern="1200" dirty="0"/>
        </a:p>
      </dsp:txBody>
      <dsp:txXfrm>
        <a:off x="2540017" y="2186924"/>
        <a:ext cx="1610746" cy="1180269"/>
      </dsp:txXfrm>
    </dsp:sp>
    <dsp:sp modelId="{47A7838D-A803-A649-88E8-83ACA0E09789}">
      <dsp:nvSpPr>
        <dsp:cNvPr id="0" name=""/>
        <dsp:cNvSpPr/>
      </dsp:nvSpPr>
      <dsp:spPr>
        <a:xfrm>
          <a:off x="2494051" y="3646875"/>
          <a:ext cx="1684186" cy="1350144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-137547"/>
            <a:satOff val="2905"/>
            <a:lumOff val="773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100" kern="1200" dirty="0" smtClean="0"/>
            <a:t>2.3 Processing of feedback from </a:t>
          </a:r>
          <a:r>
            <a:rPr lang="da-DK" sz="1100" kern="1200" dirty="0" err="1" smtClean="0"/>
            <a:t>surveys</a:t>
          </a:r>
          <a:r>
            <a:rPr lang="da-DK" sz="1100" kern="1200" dirty="0" smtClean="0"/>
            <a:t>, </a:t>
          </a:r>
          <a:r>
            <a:rPr lang="da-DK" sz="1100" kern="1200" dirty="0" err="1" smtClean="0"/>
            <a:t>criteria</a:t>
          </a:r>
          <a:r>
            <a:rPr lang="da-DK" sz="1100" kern="1200" dirty="0" smtClean="0"/>
            <a:t> for </a:t>
          </a:r>
          <a:r>
            <a:rPr lang="da-DK" sz="1100" kern="1200" dirty="0" err="1" smtClean="0"/>
            <a:t>categorizing</a:t>
          </a:r>
          <a:r>
            <a:rPr lang="da-DK" sz="1100" kern="1200" dirty="0" smtClean="0"/>
            <a:t> </a:t>
          </a:r>
          <a:r>
            <a:rPr lang="da-DK" sz="1100" kern="1200" dirty="0" err="1" smtClean="0"/>
            <a:t>challenges</a:t>
          </a:r>
          <a:r>
            <a:rPr lang="da-DK" sz="1100" kern="1200" dirty="0" smtClean="0"/>
            <a:t>, and </a:t>
          </a:r>
          <a:r>
            <a:rPr lang="da-DK" sz="1100" kern="1200" dirty="0" err="1" smtClean="0"/>
            <a:t>compilation</a:t>
          </a:r>
          <a:r>
            <a:rPr lang="da-DK" sz="1100" kern="1200" dirty="0" smtClean="0"/>
            <a:t> of </a:t>
          </a:r>
          <a:r>
            <a:rPr lang="da-DK" sz="1100" kern="1200" dirty="0" err="1" smtClean="0"/>
            <a:t>gross</a:t>
          </a:r>
          <a:r>
            <a:rPr lang="da-DK" sz="1100" kern="1200" dirty="0" smtClean="0"/>
            <a:t> list of </a:t>
          </a:r>
          <a:r>
            <a:rPr lang="da-DK" sz="1100" kern="1200" dirty="0" err="1" smtClean="0"/>
            <a:t>categorized</a:t>
          </a:r>
          <a:r>
            <a:rPr lang="da-DK" sz="1100" kern="1200" dirty="0" smtClean="0"/>
            <a:t> </a:t>
          </a:r>
          <a:r>
            <a:rPr lang="da-DK" sz="1100" kern="1200" dirty="0" err="1" smtClean="0"/>
            <a:t>challenges</a:t>
          </a:r>
          <a:endParaRPr lang="da-DK" sz="1100" kern="1200" dirty="0"/>
        </a:p>
      </dsp:txBody>
      <dsp:txXfrm>
        <a:off x="2533595" y="3686419"/>
        <a:ext cx="1605098" cy="1271056"/>
      </dsp:txXfrm>
    </dsp:sp>
    <dsp:sp modelId="{BBE6575D-1992-4B49-9166-ECE227AB9236}">
      <dsp:nvSpPr>
        <dsp:cNvPr id="0" name=""/>
        <dsp:cNvSpPr/>
      </dsp:nvSpPr>
      <dsp:spPr>
        <a:xfrm>
          <a:off x="4527997" y="0"/>
          <a:ext cx="2105233" cy="5727681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3400" kern="1200" dirty="0"/>
            <a:t>Outputs</a:t>
          </a:r>
        </a:p>
      </dsp:txBody>
      <dsp:txXfrm>
        <a:off x="4527997" y="0"/>
        <a:ext cx="2105233" cy="1718304"/>
      </dsp:txXfrm>
    </dsp:sp>
    <dsp:sp modelId="{38C8449F-CD82-1145-B0ED-0CB1C6CAE24B}">
      <dsp:nvSpPr>
        <dsp:cNvPr id="0" name=""/>
        <dsp:cNvSpPr/>
      </dsp:nvSpPr>
      <dsp:spPr>
        <a:xfrm>
          <a:off x="4784882" y="1122526"/>
          <a:ext cx="1684186" cy="903480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-206321"/>
            <a:satOff val="4357"/>
            <a:lumOff val="1160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100" kern="1200" dirty="0" smtClean="0"/>
            <a:t>The </a:t>
          </a:r>
          <a:r>
            <a:rPr lang="da-DK" sz="1100" kern="1200" dirty="0" err="1" smtClean="0"/>
            <a:t>project’s</a:t>
          </a:r>
          <a:r>
            <a:rPr lang="da-DK" sz="1100" kern="1200" dirty="0" smtClean="0"/>
            <a:t> </a:t>
          </a:r>
          <a:r>
            <a:rPr lang="da-DK" sz="1100" kern="1200" dirty="0" err="1" smtClean="0"/>
            <a:t>metodological</a:t>
          </a:r>
          <a:r>
            <a:rPr lang="da-DK" sz="1100" kern="1200" dirty="0" smtClean="0"/>
            <a:t> guideline</a:t>
          </a:r>
          <a:endParaRPr lang="da-DK" sz="1100" kern="1200" dirty="0"/>
        </a:p>
      </dsp:txBody>
      <dsp:txXfrm>
        <a:off x="4811344" y="1148988"/>
        <a:ext cx="1631262" cy="850556"/>
      </dsp:txXfrm>
    </dsp:sp>
    <dsp:sp modelId="{D1510D6E-FD13-1446-9152-403714DCAD2C}">
      <dsp:nvSpPr>
        <dsp:cNvPr id="0" name=""/>
        <dsp:cNvSpPr/>
      </dsp:nvSpPr>
      <dsp:spPr>
        <a:xfrm>
          <a:off x="4784899" y="2220034"/>
          <a:ext cx="1684186" cy="903480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-275094"/>
            <a:satOff val="5809"/>
            <a:lumOff val="1547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100" kern="1200" dirty="0" err="1" smtClean="0"/>
            <a:t>Survey</a:t>
          </a:r>
          <a:r>
            <a:rPr lang="da-DK" sz="1100" kern="1200" dirty="0" smtClean="0"/>
            <a:t> designs and respons data</a:t>
          </a:r>
          <a:endParaRPr lang="da-DK" sz="1100" kern="1200" dirty="0"/>
        </a:p>
      </dsp:txBody>
      <dsp:txXfrm>
        <a:off x="4811361" y="2246496"/>
        <a:ext cx="1631262" cy="850556"/>
      </dsp:txXfrm>
    </dsp:sp>
    <dsp:sp modelId="{79B74983-9340-784B-B172-A476C48EEB8A}">
      <dsp:nvSpPr>
        <dsp:cNvPr id="0" name=""/>
        <dsp:cNvSpPr/>
      </dsp:nvSpPr>
      <dsp:spPr>
        <a:xfrm>
          <a:off x="4766407" y="3341683"/>
          <a:ext cx="1684186" cy="1637548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-343868"/>
            <a:satOff val="7261"/>
            <a:lumOff val="1934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100" kern="1200" dirty="0" smtClean="0"/>
            <a:t>Shortlist of </a:t>
          </a:r>
          <a:r>
            <a:rPr lang="da-DK" sz="1100" kern="1200" dirty="0" err="1" smtClean="0"/>
            <a:t>catagorized</a:t>
          </a:r>
          <a:r>
            <a:rPr lang="da-DK" sz="1100" kern="1200" dirty="0" smtClean="0"/>
            <a:t> and </a:t>
          </a:r>
          <a:r>
            <a:rPr lang="da-DK" sz="1100" kern="1200" dirty="0" err="1" smtClean="0"/>
            <a:t>prioritized</a:t>
          </a:r>
          <a:r>
            <a:rPr lang="da-DK" sz="1100" kern="1200" dirty="0" smtClean="0"/>
            <a:t> </a:t>
          </a:r>
          <a:r>
            <a:rPr lang="da-DK" sz="1100" kern="1200" dirty="0" err="1" smtClean="0"/>
            <a:t>challenges</a:t>
          </a:r>
          <a:r>
            <a:rPr lang="da-DK" sz="1100" kern="1200" dirty="0" smtClean="0"/>
            <a:t> – </a:t>
          </a:r>
          <a:r>
            <a:rPr lang="da-DK" sz="1100" kern="1200" dirty="0" err="1" smtClean="0"/>
            <a:t>expressed</a:t>
          </a:r>
          <a:r>
            <a:rPr lang="da-DK" sz="1100" kern="1200" dirty="0" smtClean="0"/>
            <a:t> by </a:t>
          </a:r>
          <a:r>
            <a:rPr lang="da-DK" sz="1100" kern="1200" dirty="0" err="1" smtClean="0"/>
            <a:t>intermediaries</a:t>
          </a:r>
          <a:r>
            <a:rPr lang="da-DK" sz="1100" kern="1200" dirty="0" smtClean="0"/>
            <a:t> and </a:t>
          </a:r>
          <a:r>
            <a:rPr lang="da-DK" sz="1100" kern="1200" dirty="0" err="1" smtClean="0"/>
            <a:t>owner</a:t>
          </a:r>
          <a:r>
            <a:rPr lang="da-DK" sz="1100" kern="1200" dirty="0" smtClean="0"/>
            <a:t>-managers</a:t>
          </a:r>
          <a:endParaRPr lang="da-DK" sz="1100" kern="1200" dirty="0"/>
        </a:p>
      </dsp:txBody>
      <dsp:txXfrm>
        <a:off x="4814369" y="3389645"/>
        <a:ext cx="1588262" cy="1541624"/>
      </dsp:txXfrm>
    </dsp:sp>
    <dsp:sp modelId="{DD6C62B3-6EDA-C242-B2B0-E0CD72DEF7FF}">
      <dsp:nvSpPr>
        <dsp:cNvPr id="0" name=""/>
        <dsp:cNvSpPr/>
      </dsp:nvSpPr>
      <dsp:spPr>
        <a:xfrm>
          <a:off x="6745124" y="0"/>
          <a:ext cx="2105233" cy="5727681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3400" kern="1200" dirty="0" err="1"/>
            <a:t>Results</a:t>
          </a:r>
          <a:endParaRPr lang="da-DK" sz="3400" kern="1200" dirty="0"/>
        </a:p>
      </dsp:txBody>
      <dsp:txXfrm>
        <a:off x="6745124" y="0"/>
        <a:ext cx="2105233" cy="1718304"/>
      </dsp:txXfrm>
    </dsp:sp>
    <dsp:sp modelId="{58978F42-C28F-A04D-8E13-9B438454FDE2}">
      <dsp:nvSpPr>
        <dsp:cNvPr id="0" name=""/>
        <dsp:cNvSpPr/>
      </dsp:nvSpPr>
      <dsp:spPr>
        <a:xfrm>
          <a:off x="7020303" y="1220754"/>
          <a:ext cx="1684186" cy="3720538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-412641"/>
            <a:satOff val="8714"/>
            <a:lumOff val="2321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B prst="convex"/>
        </a:sp3d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100" kern="1200" dirty="0" smtClean="0"/>
            <a:t>A </a:t>
          </a:r>
          <a:r>
            <a:rPr lang="da-DK" sz="1100" kern="1200" dirty="0" err="1" smtClean="0"/>
            <a:t>methodology</a:t>
          </a:r>
          <a:r>
            <a:rPr lang="da-DK" sz="1100" kern="1200" dirty="0" smtClean="0"/>
            <a:t> </a:t>
          </a:r>
          <a:r>
            <a:rPr lang="da-DK" sz="1100" kern="1200" dirty="0" err="1" smtClean="0"/>
            <a:t>that</a:t>
          </a:r>
          <a:r>
            <a:rPr lang="da-DK" sz="1100" kern="1200" dirty="0" smtClean="0"/>
            <a:t> supports the </a:t>
          </a:r>
          <a:r>
            <a:rPr lang="da-DK" sz="1100" kern="1200" dirty="0" err="1" smtClean="0"/>
            <a:t>project</a:t>
          </a:r>
          <a:r>
            <a:rPr lang="da-DK" sz="1100" kern="1200" dirty="0" smtClean="0"/>
            <a:t> and </a:t>
          </a:r>
          <a:r>
            <a:rPr lang="da-DK" sz="1100" kern="1200" dirty="0" err="1" smtClean="0"/>
            <a:t>ensure</a:t>
          </a:r>
          <a:r>
            <a:rPr lang="da-DK" sz="1100" kern="1200" dirty="0" smtClean="0"/>
            <a:t> the </a:t>
          </a:r>
          <a:r>
            <a:rPr lang="da-DK" sz="1100" kern="1200" dirty="0" err="1" smtClean="0"/>
            <a:t>quality</a:t>
          </a:r>
          <a:r>
            <a:rPr lang="da-DK" sz="1100" kern="1200" dirty="0" smtClean="0"/>
            <a:t> of the outputs of the </a:t>
          </a:r>
          <a:r>
            <a:rPr lang="da-DK" sz="1100" kern="1200" dirty="0" err="1" smtClean="0"/>
            <a:t>project</a:t>
          </a:r>
          <a:r>
            <a:rPr lang="da-DK" sz="1100" kern="1200" dirty="0" smtClean="0"/>
            <a:t>.</a:t>
          </a:r>
          <a:endParaRPr lang="da-DK" sz="1100" kern="1200" dirty="0"/>
        </a:p>
      </dsp:txBody>
      <dsp:txXfrm>
        <a:off x="7069631" y="1270082"/>
        <a:ext cx="1585530" cy="3621882"/>
      </dsp:txXfrm>
    </dsp:sp>
    <dsp:sp modelId="{3C7DD755-FDEB-DB4B-9DB2-8238D3EB9A03}">
      <dsp:nvSpPr>
        <dsp:cNvPr id="0" name=""/>
        <dsp:cNvSpPr/>
      </dsp:nvSpPr>
      <dsp:spPr>
        <a:xfrm>
          <a:off x="46186" y="0"/>
          <a:ext cx="2105233" cy="5727681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3400" kern="1200" dirty="0" err="1"/>
            <a:t>Objectives</a:t>
          </a:r>
          <a:endParaRPr lang="da-DK" sz="3400" kern="1200" dirty="0"/>
        </a:p>
      </dsp:txBody>
      <dsp:txXfrm>
        <a:off x="46186" y="0"/>
        <a:ext cx="2105233" cy="1718304"/>
      </dsp:txXfrm>
    </dsp:sp>
    <dsp:sp modelId="{F5945887-F9B5-0642-93B7-C264BEF26757}">
      <dsp:nvSpPr>
        <dsp:cNvPr id="0" name=""/>
        <dsp:cNvSpPr/>
      </dsp:nvSpPr>
      <dsp:spPr>
        <a:xfrm>
          <a:off x="231784" y="1101069"/>
          <a:ext cx="1684186" cy="3722992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a-DK" sz="1100" kern="1200" dirty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100" kern="1200" dirty="0" smtClean="0"/>
            <a:t>Design the overall </a:t>
          </a:r>
          <a:r>
            <a:rPr lang="da-DK" sz="1100" kern="1200" dirty="0" err="1" smtClean="0"/>
            <a:t>methodology</a:t>
          </a:r>
          <a:r>
            <a:rPr lang="da-DK" sz="1100" kern="1200" dirty="0" smtClean="0"/>
            <a:t> and </a:t>
          </a:r>
          <a:r>
            <a:rPr lang="da-DK" sz="1100" kern="1200" dirty="0" err="1" smtClean="0"/>
            <a:t>knowledge-based</a:t>
          </a:r>
          <a:r>
            <a:rPr lang="da-DK" sz="1100" kern="1200" dirty="0" smtClean="0"/>
            <a:t> platform in </a:t>
          </a:r>
          <a:r>
            <a:rPr lang="da-DK" sz="1100" kern="1200" dirty="0" err="1" smtClean="0"/>
            <a:t>order</a:t>
          </a:r>
          <a:r>
            <a:rPr lang="da-DK" sz="1100" kern="1200" dirty="0" smtClean="0"/>
            <a:t> to </a:t>
          </a:r>
          <a:r>
            <a:rPr lang="da-DK" sz="1100" kern="1200" dirty="0" err="1" smtClean="0"/>
            <a:t>develop</a:t>
          </a:r>
          <a:r>
            <a:rPr lang="da-DK" sz="1100" kern="1200" dirty="0" smtClean="0"/>
            <a:t> the </a:t>
          </a:r>
          <a:r>
            <a:rPr lang="da-DK" sz="1100" kern="1200" dirty="0" err="1" smtClean="0"/>
            <a:t>concept</a:t>
          </a:r>
          <a:r>
            <a:rPr lang="da-DK" sz="1100" kern="1200" dirty="0" smtClean="0"/>
            <a:t> for </a:t>
          </a:r>
          <a:r>
            <a:rPr lang="da-DK" sz="1100" kern="1200" dirty="0" err="1" smtClean="0"/>
            <a:t>prototyping</a:t>
          </a:r>
          <a:r>
            <a:rPr lang="da-DK" sz="1100" kern="1200" dirty="0" smtClean="0"/>
            <a:t> the </a:t>
          </a:r>
          <a:r>
            <a:rPr lang="da-DK" sz="1100" kern="1200" dirty="0" err="1" smtClean="0"/>
            <a:t>counselling</a:t>
          </a:r>
          <a:r>
            <a:rPr lang="da-DK" sz="1100" kern="1200" dirty="0" smtClean="0"/>
            <a:t> </a:t>
          </a:r>
          <a:r>
            <a:rPr lang="da-DK" sz="1100" kern="1200" dirty="0" err="1" smtClean="0"/>
            <a:t>toolbox</a:t>
          </a:r>
          <a:r>
            <a:rPr lang="da-DK" sz="1100" kern="1200" dirty="0" smtClean="0"/>
            <a:t>  </a:t>
          </a:r>
          <a:r>
            <a:rPr lang="da-DK" sz="1100" kern="1200" dirty="0"/>
            <a:t>	</a:t>
          </a:r>
        </a:p>
      </dsp:txBody>
      <dsp:txXfrm>
        <a:off x="281112" y="1150397"/>
        <a:ext cx="1585530" cy="362433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B6C3E0-DBC3-BF4D-BE44-9FEFF356A09A}">
      <dsp:nvSpPr>
        <dsp:cNvPr id="0" name=""/>
        <dsp:cNvSpPr/>
      </dsp:nvSpPr>
      <dsp:spPr>
        <a:xfrm>
          <a:off x="2246577" y="0"/>
          <a:ext cx="2105233" cy="5727681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3400" kern="1200" dirty="0" err="1" smtClean="0"/>
            <a:t>Activities</a:t>
          </a:r>
          <a:endParaRPr lang="da-DK" sz="3400" kern="1200" dirty="0"/>
        </a:p>
      </dsp:txBody>
      <dsp:txXfrm>
        <a:off x="2246577" y="0"/>
        <a:ext cx="2105233" cy="1718304"/>
      </dsp:txXfrm>
    </dsp:sp>
    <dsp:sp modelId="{E6C66AD0-45A5-CB48-AE25-6697DB397E97}">
      <dsp:nvSpPr>
        <dsp:cNvPr id="0" name=""/>
        <dsp:cNvSpPr/>
      </dsp:nvSpPr>
      <dsp:spPr>
        <a:xfrm>
          <a:off x="2438624" y="979343"/>
          <a:ext cx="1684186" cy="83440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000" kern="1200" dirty="0" smtClean="0"/>
            <a:t>3.1 Co-</a:t>
          </a:r>
          <a:r>
            <a:rPr lang="da-DK" sz="1000" kern="1200" dirty="0" err="1" smtClean="0"/>
            <a:t>creation</a:t>
          </a:r>
          <a:r>
            <a:rPr lang="da-DK" sz="1000" kern="1200" dirty="0" smtClean="0"/>
            <a:t> of </a:t>
          </a:r>
          <a:r>
            <a:rPr lang="da-DK" sz="1000" kern="1200" dirty="0" err="1" smtClean="0"/>
            <a:t>counselling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toolbox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specifications</a:t>
          </a:r>
          <a:r>
            <a:rPr lang="da-DK" sz="1000" kern="1200" dirty="0" smtClean="0"/>
            <a:t> and </a:t>
          </a:r>
          <a:r>
            <a:rPr lang="da-DK" sz="1000" kern="1200" dirty="0" err="1" smtClean="0"/>
            <a:t>indicators</a:t>
          </a:r>
          <a:r>
            <a:rPr lang="da-DK" sz="1000" kern="1200" dirty="0" smtClean="0"/>
            <a:t> to measure </a:t>
          </a:r>
          <a:r>
            <a:rPr lang="da-DK" sz="1000" kern="1200" dirty="0" err="1" smtClean="0"/>
            <a:t>progress</a:t>
          </a:r>
          <a:endParaRPr lang="da-DK" sz="1000" kern="1200" dirty="0"/>
        </a:p>
      </dsp:txBody>
      <dsp:txXfrm>
        <a:off x="2463063" y="1003782"/>
        <a:ext cx="1635308" cy="785523"/>
      </dsp:txXfrm>
    </dsp:sp>
    <dsp:sp modelId="{0DB70BD9-6ED2-644C-9224-3532408E8B70}">
      <dsp:nvSpPr>
        <dsp:cNvPr id="0" name=""/>
        <dsp:cNvSpPr/>
      </dsp:nvSpPr>
      <dsp:spPr>
        <a:xfrm>
          <a:off x="2484805" y="2028799"/>
          <a:ext cx="1684186" cy="83440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000" kern="1200" dirty="0" smtClean="0"/>
            <a:t>3.2 </a:t>
          </a:r>
          <a:r>
            <a:rPr lang="da-DK" sz="1000" kern="1200" dirty="0" err="1" smtClean="0"/>
            <a:t>Production</a:t>
          </a:r>
          <a:r>
            <a:rPr lang="da-DK" sz="1000" kern="1200" dirty="0" smtClean="0"/>
            <a:t> of the </a:t>
          </a:r>
          <a:r>
            <a:rPr lang="da-DK" sz="1000" kern="1200" dirty="0" err="1" smtClean="0"/>
            <a:t>concept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counselling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toolbox</a:t>
          </a:r>
          <a:r>
            <a:rPr lang="da-DK" sz="1000" kern="1200" dirty="0" smtClean="0"/>
            <a:t> to </a:t>
          </a:r>
          <a:r>
            <a:rPr lang="da-DK" sz="1000" kern="1200" dirty="0" err="1" smtClean="0"/>
            <a:t>be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tested</a:t>
          </a:r>
          <a:endParaRPr lang="da-DK" sz="1000" kern="1200" dirty="0"/>
        </a:p>
      </dsp:txBody>
      <dsp:txXfrm>
        <a:off x="2509244" y="2053238"/>
        <a:ext cx="1635308" cy="785523"/>
      </dsp:txXfrm>
    </dsp:sp>
    <dsp:sp modelId="{47A7838D-A803-A649-88E8-83ACA0E09789}">
      <dsp:nvSpPr>
        <dsp:cNvPr id="0" name=""/>
        <dsp:cNvSpPr/>
      </dsp:nvSpPr>
      <dsp:spPr>
        <a:xfrm>
          <a:off x="2447871" y="3013598"/>
          <a:ext cx="1684186" cy="83440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000" kern="1200" dirty="0" smtClean="0"/>
            <a:t>3.3 </a:t>
          </a:r>
          <a:r>
            <a:rPr lang="da-DK" sz="1000" kern="1200" dirty="0" err="1" smtClean="0"/>
            <a:t>Preparation</a:t>
          </a:r>
          <a:r>
            <a:rPr lang="da-DK" sz="1000" kern="1200" dirty="0" smtClean="0"/>
            <a:t> and </a:t>
          </a:r>
          <a:r>
            <a:rPr lang="da-DK" sz="1000" kern="1200" dirty="0" err="1" smtClean="0"/>
            <a:t>execution</a:t>
          </a:r>
          <a:r>
            <a:rPr lang="da-DK" sz="1000" kern="1200" dirty="0" smtClean="0"/>
            <a:t> of </a:t>
          </a:r>
          <a:r>
            <a:rPr lang="da-DK" sz="1000" kern="1200" dirty="0" err="1" smtClean="0"/>
            <a:t>first</a:t>
          </a:r>
          <a:r>
            <a:rPr lang="da-DK" sz="1000" kern="1200" dirty="0" smtClean="0"/>
            <a:t> test of the </a:t>
          </a:r>
          <a:r>
            <a:rPr lang="da-DK" sz="1000" kern="1200" dirty="0" err="1" smtClean="0"/>
            <a:t>counselling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toolbox</a:t>
          </a:r>
          <a:r>
            <a:rPr lang="da-DK" sz="1000" kern="1200" dirty="0" smtClean="0"/>
            <a:t> – test workshop</a:t>
          </a:r>
          <a:endParaRPr lang="da-DK" sz="1000" kern="1200" dirty="0"/>
        </a:p>
      </dsp:txBody>
      <dsp:txXfrm>
        <a:off x="2472310" y="3038037"/>
        <a:ext cx="1635308" cy="785523"/>
      </dsp:txXfrm>
    </dsp:sp>
    <dsp:sp modelId="{163FD33A-EFAE-D140-A8EA-29F32BA3D871}">
      <dsp:nvSpPr>
        <dsp:cNvPr id="0" name=""/>
        <dsp:cNvSpPr/>
      </dsp:nvSpPr>
      <dsp:spPr>
        <a:xfrm>
          <a:off x="2466346" y="4006390"/>
          <a:ext cx="1684186" cy="83440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000" kern="1200" dirty="0" smtClean="0"/>
            <a:t>3.4 </a:t>
          </a:r>
          <a:r>
            <a:rPr lang="da-DK" sz="1000" kern="1200" dirty="0" err="1" smtClean="0"/>
            <a:t>Refinement</a:t>
          </a:r>
          <a:r>
            <a:rPr lang="da-DK" sz="1000" kern="1200" dirty="0" smtClean="0"/>
            <a:t> of the </a:t>
          </a:r>
          <a:r>
            <a:rPr lang="da-DK" sz="1000" kern="1200" dirty="0" err="1" smtClean="0"/>
            <a:t>counselling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toolbox</a:t>
          </a:r>
          <a:r>
            <a:rPr lang="da-DK" sz="1000" kern="1200" dirty="0" smtClean="0"/>
            <a:t> and </a:t>
          </a:r>
          <a:r>
            <a:rPr lang="da-DK" sz="1000" kern="1200" dirty="0" err="1" smtClean="0"/>
            <a:t>semi-authentic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testing</a:t>
          </a:r>
          <a:endParaRPr lang="da-DK" sz="1000" kern="1200" dirty="0"/>
        </a:p>
      </dsp:txBody>
      <dsp:txXfrm>
        <a:off x="2490785" y="4030829"/>
        <a:ext cx="1635308" cy="785523"/>
      </dsp:txXfrm>
    </dsp:sp>
    <dsp:sp modelId="{BBE6575D-1992-4B49-9166-ECE227AB9236}">
      <dsp:nvSpPr>
        <dsp:cNvPr id="0" name=""/>
        <dsp:cNvSpPr/>
      </dsp:nvSpPr>
      <dsp:spPr>
        <a:xfrm>
          <a:off x="4449451" y="0"/>
          <a:ext cx="2105233" cy="5727681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3400" kern="1200" dirty="0" smtClean="0"/>
            <a:t>Outputs</a:t>
          </a:r>
          <a:endParaRPr lang="da-DK" sz="3400" kern="1200" dirty="0"/>
        </a:p>
      </dsp:txBody>
      <dsp:txXfrm>
        <a:off x="4449451" y="0"/>
        <a:ext cx="2105233" cy="1718304"/>
      </dsp:txXfrm>
    </dsp:sp>
    <dsp:sp modelId="{38C8449F-CD82-1145-B0ED-0CB1C6CAE24B}">
      <dsp:nvSpPr>
        <dsp:cNvPr id="0" name=""/>
        <dsp:cNvSpPr/>
      </dsp:nvSpPr>
      <dsp:spPr>
        <a:xfrm>
          <a:off x="4619764" y="1190830"/>
          <a:ext cx="1684186" cy="83440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000" kern="1200" dirty="0" err="1" smtClean="0"/>
            <a:t>Specifications</a:t>
          </a:r>
          <a:r>
            <a:rPr lang="da-DK" sz="1000" kern="1200" dirty="0" smtClean="0"/>
            <a:t> and </a:t>
          </a:r>
          <a:r>
            <a:rPr lang="da-DK" sz="1000" kern="1200" dirty="0" err="1" smtClean="0"/>
            <a:t>evaluation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methods</a:t>
          </a:r>
          <a:r>
            <a:rPr lang="da-DK" sz="1000" kern="1200" dirty="0" smtClean="0"/>
            <a:t> for the </a:t>
          </a:r>
          <a:r>
            <a:rPr lang="da-DK" sz="1000" kern="1200" dirty="0" err="1" smtClean="0"/>
            <a:t>counselling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toolbox</a:t>
          </a:r>
          <a:endParaRPr lang="da-DK" sz="1000" kern="1200" dirty="0"/>
        </a:p>
      </dsp:txBody>
      <dsp:txXfrm>
        <a:off x="4644203" y="1215269"/>
        <a:ext cx="1635308" cy="785523"/>
      </dsp:txXfrm>
    </dsp:sp>
    <dsp:sp modelId="{D1510D6E-FD13-1446-9152-403714DCAD2C}">
      <dsp:nvSpPr>
        <dsp:cNvPr id="0" name=""/>
        <dsp:cNvSpPr/>
      </dsp:nvSpPr>
      <dsp:spPr>
        <a:xfrm>
          <a:off x="4619764" y="2138681"/>
          <a:ext cx="1684186" cy="83440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000" kern="1200" dirty="0" smtClean="0"/>
            <a:t>First </a:t>
          </a:r>
          <a:r>
            <a:rPr lang="da-DK" sz="1000" kern="1200" dirty="0" err="1" smtClean="0"/>
            <a:t>concept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counselling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toolbox</a:t>
          </a:r>
          <a:endParaRPr lang="da-DK" sz="1000" kern="1200" dirty="0"/>
        </a:p>
      </dsp:txBody>
      <dsp:txXfrm>
        <a:off x="4644203" y="2163120"/>
        <a:ext cx="1635308" cy="785523"/>
      </dsp:txXfrm>
    </dsp:sp>
    <dsp:sp modelId="{D5123DEB-2735-5C48-B243-D1A4252CE123}">
      <dsp:nvSpPr>
        <dsp:cNvPr id="0" name=""/>
        <dsp:cNvSpPr/>
      </dsp:nvSpPr>
      <dsp:spPr>
        <a:xfrm>
          <a:off x="4619764" y="3078256"/>
          <a:ext cx="1684186" cy="83440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000" kern="1200" dirty="0" smtClean="0"/>
            <a:t>Evaluation </a:t>
          </a:r>
          <a:r>
            <a:rPr lang="da-DK" sz="1000" kern="1200" dirty="0" err="1" smtClean="0"/>
            <a:t>report</a:t>
          </a:r>
          <a:r>
            <a:rPr lang="da-DK" sz="1000" kern="1200" dirty="0" smtClean="0"/>
            <a:t> from the </a:t>
          </a:r>
          <a:r>
            <a:rPr lang="da-DK" sz="1000" kern="1200" dirty="0" err="1" smtClean="0"/>
            <a:t>first</a:t>
          </a:r>
          <a:r>
            <a:rPr lang="da-DK" sz="1000" kern="1200" dirty="0" smtClean="0"/>
            <a:t> test</a:t>
          </a:r>
          <a:endParaRPr lang="da-DK" sz="1000" kern="1200" dirty="0"/>
        </a:p>
      </dsp:txBody>
      <dsp:txXfrm>
        <a:off x="4644203" y="3102695"/>
        <a:ext cx="1635308" cy="785523"/>
      </dsp:txXfrm>
    </dsp:sp>
    <dsp:sp modelId="{79B74983-9340-784B-B172-A476C48EEB8A}">
      <dsp:nvSpPr>
        <dsp:cNvPr id="0" name=""/>
        <dsp:cNvSpPr/>
      </dsp:nvSpPr>
      <dsp:spPr>
        <a:xfrm>
          <a:off x="4619764" y="4024864"/>
          <a:ext cx="1684186" cy="83440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000" kern="1200" dirty="0" smtClean="0"/>
            <a:t>Evaluation </a:t>
          </a:r>
          <a:r>
            <a:rPr lang="da-DK" sz="1000" kern="1200" dirty="0" err="1" smtClean="0"/>
            <a:t>report</a:t>
          </a:r>
          <a:r>
            <a:rPr lang="da-DK" sz="1000" kern="1200" dirty="0" smtClean="0"/>
            <a:t> from </a:t>
          </a:r>
          <a:r>
            <a:rPr lang="da-DK" sz="1000" kern="1200" dirty="0" err="1" smtClean="0"/>
            <a:t>second</a:t>
          </a:r>
          <a:r>
            <a:rPr lang="da-DK" sz="1000" kern="1200" dirty="0" smtClean="0"/>
            <a:t> test</a:t>
          </a:r>
          <a:endParaRPr lang="da-DK" sz="1000" kern="1200" dirty="0"/>
        </a:p>
      </dsp:txBody>
      <dsp:txXfrm>
        <a:off x="4644203" y="4049303"/>
        <a:ext cx="1635308" cy="785523"/>
      </dsp:txXfrm>
    </dsp:sp>
    <dsp:sp modelId="{DD6C62B3-6EDA-C242-B2B0-E0CD72DEF7FF}">
      <dsp:nvSpPr>
        <dsp:cNvPr id="0" name=""/>
        <dsp:cNvSpPr/>
      </dsp:nvSpPr>
      <dsp:spPr>
        <a:xfrm>
          <a:off x="6763587" y="0"/>
          <a:ext cx="2105233" cy="5727681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3400" kern="1200" dirty="0" err="1" smtClean="0"/>
            <a:t>Results</a:t>
          </a:r>
          <a:endParaRPr lang="da-DK" sz="3400" kern="1200" dirty="0"/>
        </a:p>
      </dsp:txBody>
      <dsp:txXfrm>
        <a:off x="6763587" y="0"/>
        <a:ext cx="2105233" cy="1718304"/>
      </dsp:txXfrm>
    </dsp:sp>
    <dsp:sp modelId="{58978F42-C28F-A04D-8E13-9B438454FDE2}">
      <dsp:nvSpPr>
        <dsp:cNvPr id="0" name=""/>
        <dsp:cNvSpPr/>
      </dsp:nvSpPr>
      <dsp:spPr>
        <a:xfrm>
          <a:off x="7001828" y="1191500"/>
          <a:ext cx="1684186" cy="372299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B prst="convex"/>
        </a:sp3d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000" kern="1200" dirty="0" smtClean="0"/>
            <a:t>A prototype model of a new </a:t>
          </a:r>
          <a:r>
            <a:rPr lang="da-DK" sz="1000" kern="1200" dirty="0" err="1" smtClean="0"/>
            <a:t>integrated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counselling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toolbox</a:t>
          </a:r>
          <a:r>
            <a:rPr lang="da-DK" sz="1000" kern="1200" dirty="0" smtClean="0"/>
            <a:t>. </a:t>
          </a:r>
          <a:endParaRPr lang="da-DK" sz="1000" kern="1200" dirty="0"/>
        </a:p>
      </dsp:txBody>
      <dsp:txXfrm>
        <a:off x="7051156" y="1240828"/>
        <a:ext cx="1585530" cy="3624336"/>
      </dsp:txXfrm>
    </dsp:sp>
    <dsp:sp modelId="{3C7DD755-FDEB-DB4B-9DB2-8238D3EB9A03}">
      <dsp:nvSpPr>
        <dsp:cNvPr id="0" name=""/>
        <dsp:cNvSpPr/>
      </dsp:nvSpPr>
      <dsp:spPr>
        <a:xfrm>
          <a:off x="27724" y="0"/>
          <a:ext cx="2105233" cy="5727681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3400" kern="1200" dirty="0" err="1" smtClean="0"/>
            <a:t>Objectives</a:t>
          </a:r>
          <a:endParaRPr lang="da-DK" sz="3400" kern="1200" dirty="0"/>
        </a:p>
      </dsp:txBody>
      <dsp:txXfrm>
        <a:off x="27724" y="0"/>
        <a:ext cx="2105233" cy="1718304"/>
      </dsp:txXfrm>
    </dsp:sp>
    <dsp:sp modelId="{F5945887-F9B5-0642-93B7-C264BEF26757}">
      <dsp:nvSpPr>
        <dsp:cNvPr id="0" name=""/>
        <dsp:cNvSpPr/>
      </dsp:nvSpPr>
      <dsp:spPr>
        <a:xfrm>
          <a:off x="309981" y="1258105"/>
          <a:ext cx="1684186" cy="372299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000" kern="1200" dirty="0" err="1" smtClean="0"/>
            <a:t>Production</a:t>
          </a:r>
          <a:r>
            <a:rPr lang="da-DK" sz="1000" kern="1200" dirty="0" smtClean="0"/>
            <a:t>, </a:t>
          </a:r>
          <a:r>
            <a:rPr lang="da-DK" sz="1000" kern="1200" dirty="0" err="1" smtClean="0"/>
            <a:t>designing</a:t>
          </a:r>
          <a:r>
            <a:rPr lang="da-DK" sz="1000" kern="1200" dirty="0" smtClean="0"/>
            <a:t> and </a:t>
          </a:r>
          <a:r>
            <a:rPr lang="da-DK" sz="1000" kern="1200" dirty="0" err="1" smtClean="0"/>
            <a:t>testing</a:t>
          </a:r>
          <a:r>
            <a:rPr lang="da-DK" sz="1000" kern="1200" dirty="0" smtClean="0"/>
            <a:t> of a prototype model of a new </a:t>
          </a:r>
          <a:r>
            <a:rPr lang="da-DK" sz="1000" kern="1200" dirty="0" err="1" smtClean="0"/>
            <a:t>integrated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counselling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toolbox</a:t>
          </a:r>
          <a:r>
            <a:rPr lang="da-DK" sz="1000" kern="1200" dirty="0" smtClean="0"/>
            <a:t>. The </a:t>
          </a:r>
          <a:r>
            <a:rPr lang="da-DK" sz="1000" kern="1200" dirty="0" err="1" smtClean="0"/>
            <a:t>work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will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be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concentrated</a:t>
          </a:r>
          <a:r>
            <a:rPr lang="da-DK" sz="1000" kern="1200" dirty="0" smtClean="0"/>
            <a:t> on basic </a:t>
          </a:r>
          <a:r>
            <a:rPr lang="da-DK" sz="1000" kern="1200" dirty="0" err="1" smtClean="0"/>
            <a:t>testing</a:t>
          </a:r>
          <a:r>
            <a:rPr lang="da-DK" sz="1000" kern="1200" dirty="0" smtClean="0"/>
            <a:t> and </a:t>
          </a:r>
          <a:r>
            <a:rPr lang="da-DK" sz="1000" kern="1200" dirty="0" err="1" smtClean="0"/>
            <a:t>production</a:t>
          </a:r>
          <a:r>
            <a:rPr lang="da-DK" sz="1000" kern="1200" dirty="0" smtClean="0"/>
            <a:t> with the </a:t>
          </a:r>
          <a:r>
            <a:rPr lang="da-DK" sz="1000" kern="1200" dirty="0" err="1" smtClean="0"/>
            <a:t>goal</a:t>
          </a:r>
          <a:r>
            <a:rPr lang="da-DK" sz="1000" kern="1200" dirty="0" smtClean="0"/>
            <a:t> to </a:t>
          </a:r>
          <a:r>
            <a:rPr lang="da-DK" sz="1000" kern="1200" dirty="0" err="1" smtClean="0"/>
            <a:t>enter</a:t>
          </a:r>
          <a:r>
            <a:rPr lang="da-DK" sz="1000" kern="1200" dirty="0" smtClean="0"/>
            <a:t> WP 4 with a model </a:t>
          </a:r>
          <a:r>
            <a:rPr lang="da-DK" sz="1000" kern="1200" dirty="0" err="1" smtClean="0"/>
            <a:t>that</a:t>
          </a:r>
          <a:r>
            <a:rPr lang="da-DK" sz="1000" kern="1200" dirty="0" smtClean="0"/>
            <a:t> has </a:t>
          </a:r>
          <a:r>
            <a:rPr lang="da-DK" sz="1000" kern="1200" dirty="0" err="1" smtClean="0"/>
            <a:t>demonstrated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value</a:t>
          </a:r>
          <a:r>
            <a:rPr lang="da-DK" sz="1000" kern="1200" dirty="0" smtClean="0"/>
            <a:t> for the </a:t>
          </a:r>
          <a:r>
            <a:rPr lang="da-DK" sz="1000" kern="1200" dirty="0" err="1" smtClean="0"/>
            <a:t>target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group</a:t>
          </a:r>
          <a:r>
            <a:rPr lang="da-DK" sz="1000" kern="1200" dirty="0" smtClean="0"/>
            <a:t> in </a:t>
          </a:r>
          <a:r>
            <a:rPr lang="da-DK" sz="1000" kern="1200" dirty="0" err="1" smtClean="0"/>
            <a:t>accordance</a:t>
          </a:r>
          <a:r>
            <a:rPr lang="da-DK" sz="1000" kern="1200" dirty="0" smtClean="0"/>
            <a:t> with the </a:t>
          </a:r>
          <a:r>
            <a:rPr lang="da-DK" sz="1000" kern="1200" dirty="0" err="1" smtClean="0"/>
            <a:t>success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criteria</a:t>
          </a:r>
          <a:endParaRPr lang="da-DK" sz="1000" kern="1200" dirty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000" kern="1200" dirty="0"/>
            <a:t>	</a:t>
          </a:r>
        </a:p>
      </dsp:txBody>
      <dsp:txXfrm>
        <a:off x="359309" y="1307433"/>
        <a:ext cx="1585530" cy="362433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B6C3E0-DBC3-BF4D-BE44-9FEFF356A09A}">
      <dsp:nvSpPr>
        <dsp:cNvPr id="0" name=""/>
        <dsp:cNvSpPr/>
      </dsp:nvSpPr>
      <dsp:spPr>
        <a:xfrm>
          <a:off x="2344217" y="0"/>
          <a:ext cx="2105233" cy="5727681"/>
        </a:xfrm>
        <a:prstGeom prst="roundRect">
          <a:avLst>
            <a:gd name="adj" fmla="val 1000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3400" kern="1200" dirty="0" err="1"/>
            <a:t>Activities</a:t>
          </a:r>
          <a:endParaRPr lang="da-DK" sz="3400" kern="1200" dirty="0"/>
        </a:p>
      </dsp:txBody>
      <dsp:txXfrm>
        <a:off x="2344217" y="0"/>
        <a:ext cx="2105233" cy="1718304"/>
      </dsp:txXfrm>
    </dsp:sp>
    <dsp:sp modelId="{E6C66AD0-45A5-CB48-AE25-6697DB397E97}">
      <dsp:nvSpPr>
        <dsp:cNvPr id="0" name=""/>
        <dsp:cNvSpPr/>
      </dsp:nvSpPr>
      <dsp:spPr>
        <a:xfrm>
          <a:off x="2549461" y="1033818"/>
          <a:ext cx="1684186" cy="66261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15240" rIns="20320" bIns="1524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800" kern="1200" dirty="0" smtClean="0"/>
            <a:t>4.1 Final </a:t>
          </a:r>
          <a:r>
            <a:rPr lang="da-DK" sz="800" kern="1200" dirty="0" err="1" smtClean="0"/>
            <a:t>production</a:t>
          </a:r>
          <a:r>
            <a:rPr lang="da-DK" sz="800" kern="1200" dirty="0" smtClean="0"/>
            <a:t> of the </a:t>
          </a:r>
          <a:r>
            <a:rPr lang="da-DK" sz="800" kern="1200" dirty="0" err="1" smtClean="0"/>
            <a:t>counselling</a:t>
          </a:r>
          <a:r>
            <a:rPr lang="da-DK" sz="800" kern="1200" dirty="0" smtClean="0"/>
            <a:t> </a:t>
          </a:r>
          <a:r>
            <a:rPr lang="da-DK" sz="800" kern="1200" dirty="0" err="1" smtClean="0"/>
            <a:t>toolbox</a:t>
          </a:r>
          <a:r>
            <a:rPr lang="da-DK" sz="800" kern="1200" dirty="0" smtClean="0"/>
            <a:t>, </a:t>
          </a:r>
          <a:r>
            <a:rPr lang="da-DK" sz="800" kern="1200" dirty="0" err="1" smtClean="0"/>
            <a:t>included</a:t>
          </a:r>
          <a:r>
            <a:rPr lang="da-DK" sz="800" kern="1200" dirty="0" smtClean="0"/>
            <a:t> </a:t>
          </a:r>
          <a:r>
            <a:rPr lang="da-DK" sz="800" kern="1200" dirty="0" err="1" smtClean="0"/>
            <a:t>spider</a:t>
          </a:r>
          <a:r>
            <a:rPr lang="da-DK" sz="800" kern="1200" dirty="0" smtClean="0"/>
            <a:t> web </a:t>
          </a:r>
          <a:r>
            <a:rPr lang="da-DK" sz="800" kern="1200" dirty="0" err="1" smtClean="0"/>
            <a:t>tool</a:t>
          </a:r>
          <a:r>
            <a:rPr lang="da-DK" sz="800" kern="1200" dirty="0" smtClean="0"/>
            <a:t> and guidelines</a:t>
          </a:r>
          <a:endParaRPr lang="da-DK" sz="800" kern="1200" dirty="0"/>
        </a:p>
      </dsp:txBody>
      <dsp:txXfrm>
        <a:off x="2568868" y="1053225"/>
        <a:ext cx="1645372" cy="623798"/>
      </dsp:txXfrm>
    </dsp:sp>
    <dsp:sp modelId="{0DB70BD9-6ED2-644C-9224-3532408E8B70}">
      <dsp:nvSpPr>
        <dsp:cNvPr id="0" name=""/>
        <dsp:cNvSpPr/>
      </dsp:nvSpPr>
      <dsp:spPr>
        <a:xfrm>
          <a:off x="2549461" y="1869165"/>
          <a:ext cx="1684186" cy="66261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15240" rIns="20320" bIns="1524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800" kern="1200" dirty="0" smtClean="0"/>
            <a:t>4.2 Development and </a:t>
          </a:r>
          <a:r>
            <a:rPr lang="da-DK" sz="800" kern="1200" dirty="0" err="1" smtClean="0"/>
            <a:t>testing</a:t>
          </a:r>
          <a:r>
            <a:rPr lang="da-DK" sz="800" kern="1200" dirty="0" smtClean="0"/>
            <a:t> of </a:t>
          </a:r>
          <a:r>
            <a:rPr lang="da-DK" sz="800" kern="1200" dirty="0" err="1" smtClean="0"/>
            <a:t>train</a:t>
          </a:r>
          <a:r>
            <a:rPr lang="da-DK" sz="800" kern="1200" dirty="0" smtClean="0"/>
            <a:t>-the-</a:t>
          </a:r>
          <a:r>
            <a:rPr lang="da-DK" sz="800" kern="1200" dirty="0" err="1" smtClean="0"/>
            <a:t>trainer</a:t>
          </a:r>
          <a:r>
            <a:rPr lang="da-DK" sz="800" kern="1200" dirty="0" smtClean="0"/>
            <a:t> programme, and </a:t>
          </a:r>
          <a:r>
            <a:rPr lang="da-DK" sz="800" kern="1200" dirty="0" err="1" smtClean="0"/>
            <a:t>development</a:t>
          </a:r>
          <a:r>
            <a:rPr lang="da-DK" sz="800" kern="1200" dirty="0" smtClean="0"/>
            <a:t> of curriculum and VET </a:t>
          </a:r>
          <a:r>
            <a:rPr lang="da-DK" sz="800" kern="1200" dirty="0" err="1" smtClean="0"/>
            <a:t>modules</a:t>
          </a:r>
          <a:r>
            <a:rPr lang="da-DK" sz="800" kern="1200" dirty="0" smtClean="0"/>
            <a:t> as </a:t>
          </a:r>
          <a:r>
            <a:rPr lang="da-DK" sz="800" kern="1200" dirty="0" err="1" smtClean="0"/>
            <a:t>supporting</a:t>
          </a:r>
          <a:r>
            <a:rPr lang="da-DK" sz="800" kern="1200" dirty="0" smtClean="0"/>
            <a:t> </a:t>
          </a:r>
          <a:r>
            <a:rPr lang="da-DK" sz="800" kern="1200" dirty="0" err="1" smtClean="0"/>
            <a:t>tools</a:t>
          </a:r>
          <a:endParaRPr lang="da-DK" sz="800" kern="1200" dirty="0"/>
        </a:p>
      </dsp:txBody>
      <dsp:txXfrm>
        <a:off x="2568868" y="1888572"/>
        <a:ext cx="1645372" cy="623798"/>
      </dsp:txXfrm>
    </dsp:sp>
    <dsp:sp modelId="{47A7838D-A803-A649-88E8-83ACA0E09789}">
      <dsp:nvSpPr>
        <dsp:cNvPr id="0" name=""/>
        <dsp:cNvSpPr/>
      </dsp:nvSpPr>
      <dsp:spPr>
        <a:xfrm>
          <a:off x="2558707" y="2704511"/>
          <a:ext cx="1684186" cy="66261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15240" rIns="20320" bIns="1524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800" kern="1200" dirty="0" smtClean="0"/>
            <a:t>4.3 Design, </a:t>
          </a:r>
          <a:r>
            <a:rPr lang="da-DK" sz="800" kern="1200" dirty="0" err="1" smtClean="0"/>
            <a:t>testing</a:t>
          </a:r>
          <a:r>
            <a:rPr lang="da-DK" sz="800" kern="1200" dirty="0" smtClean="0"/>
            <a:t> and </a:t>
          </a:r>
          <a:r>
            <a:rPr lang="da-DK" sz="800" kern="1200" dirty="0" err="1" smtClean="0"/>
            <a:t>refinement</a:t>
          </a:r>
          <a:r>
            <a:rPr lang="da-DK" sz="800" kern="1200" dirty="0" smtClean="0"/>
            <a:t> of online version of the </a:t>
          </a:r>
          <a:r>
            <a:rPr lang="da-DK" sz="800" kern="1200" dirty="0" err="1" smtClean="0"/>
            <a:t>counselling</a:t>
          </a:r>
          <a:r>
            <a:rPr lang="da-DK" sz="800" kern="1200" dirty="0" smtClean="0"/>
            <a:t> </a:t>
          </a:r>
          <a:r>
            <a:rPr lang="da-DK" sz="800" kern="1200" dirty="0" err="1" smtClean="0"/>
            <a:t>toolbox</a:t>
          </a:r>
          <a:r>
            <a:rPr lang="da-DK" sz="800" kern="1200" dirty="0" smtClean="0"/>
            <a:t> and design of </a:t>
          </a:r>
          <a:r>
            <a:rPr lang="da-DK" sz="800" kern="1200" dirty="0" err="1" smtClean="0"/>
            <a:t>toolbox</a:t>
          </a:r>
          <a:r>
            <a:rPr lang="da-DK" sz="800" kern="1200" dirty="0" smtClean="0"/>
            <a:t> portal</a:t>
          </a:r>
          <a:endParaRPr lang="da-DK" sz="800" kern="1200" dirty="0"/>
        </a:p>
      </dsp:txBody>
      <dsp:txXfrm>
        <a:off x="2578114" y="2723918"/>
        <a:ext cx="1645372" cy="623798"/>
      </dsp:txXfrm>
    </dsp:sp>
    <dsp:sp modelId="{13BF4B7B-5EBF-DC4A-A183-7988CBF2F153}">
      <dsp:nvSpPr>
        <dsp:cNvPr id="0" name=""/>
        <dsp:cNvSpPr/>
      </dsp:nvSpPr>
      <dsp:spPr>
        <a:xfrm>
          <a:off x="2540231" y="3492733"/>
          <a:ext cx="1684186" cy="66261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15240" rIns="20320" bIns="1524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800" kern="1200" dirty="0" smtClean="0"/>
            <a:t>4.4 Development, </a:t>
          </a:r>
          <a:r>
            <a:rPr lang="da-DK" sz="800" kern="1200" dirty="0" err="1" smtClean="0"/>
            <a:t>testing</a:t>
          </a:r>
          <a:r>
            <a:rPr lang="da-DK" sz="800" kern="1200" dirty="0" smtClean="0"/>
            <a:t> and </a:t>
          </a:r>
          <a:r>
            <a:rPr lang="da-DK" sz="800" kern="1200" dirty="0" err="1" smtClean="0"/>
            <a:t>refinement</a:t>
          </a:r>
          <a:r>
            <a:rPr lang="da-DK" sz="800" kern="1200" dirty="0" smtClean="0"/>
            <a:t> of business guideline and guideline for transnational </a:t>
          </a:r>
          <a:r>
            <a:rPr lang="da-DK" sz="800" kern="1200" dirty="0" err="1" smtClean="0"/>
            <a:t>networking</a:t>
          </a:r>
          <a:r>
            <a:rPr lang="da-DK" sz="800" kern="1200" dirty="0" smtClean="0"/>
            <a:t> and </a:t>
          </a:r>
          <a:r>
            <a:rPr lang="da-DK" sz="800" kern="1200" dirty="0" err="1" smtClean="0"/>
            <a:t>cooperation</a:t>
          </a:r>
          <a:endParaRPr lang="da-DK" sz="800" kern="1200" dirty="0"/>
        </a:p>
      </dsp:txBody>
      <dsp:txXfrm>
        <a:off x="2559638" y="3512140"/>
        <a:ext cx="1645372" cy="623798"/>
      </dsp:txXfrm>
    </dsp:sp>
    <dsp:sp modelId="{67C0FAE4-A1E5-9B4E-9B8B-77549162CC0E}">
      <dsp:nvSpPr>
        <dsp:cNvPr id="0" name=""/>
        <dsp:cNvSpPr/>
      </dsp:nvSpPr>
      <dsp:spPr>
        <a:xfrm>
          <a:off x="2540231" y="4315781"/>
          <a:ext cx="1684186" cy="66261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15240" rIns="20320" bIns="1524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800" kern="1200" dirty="0" smtClean="0"/>
            <a:t>4.5 First steps of </a:t>
          </a:r>
          <a:r>
            <a:rPr lang="da-DK" sz="800" kern="1200" dirty="0" err="1" smtClean="0"/>
            <a:t>institutionalization</a:t>
          </a:r>
          <a:r>
            <a:rPr lang="da-DK" sz="800" kern="1200" dirty="0" smtClean="0"/>
            <a:t> of the </a:t>
          </a:r>
          <a:r>
            <a:rPr lang="da-DK" sz="800" kern="1200" dirty="0" err="1" smtClean="0"/>
            <a:t>counselling</a:t>
          </a:r>
          <a:r>
            <a:rPr lang="da-DK" sz="800" kern="1200" dirty="0" smtClean="0"/>
            <a:t> </a:t>
          </a:r>
          <a:r>
            <a:rPr lang="da-DK" sz="800" kern="1200" dirty="0" err="1" smtClean="0"/>
            <a:t>toolbox</a:t>
          </a:r>
          <a:r>
            <a:rPr lang="da-DK" sz="800" kern="1200" dirty="0" smtClean="0"/>
            <a:t> and the </a:t>
          </a:r>
          <a:r>
            <a:rPr lang="da-DK" sz="800" kern="1200" dirty="0" err="1" smtClean="0"/>
            <a:t>supporting</a:t>
          </a:r>
          <a:r>
            <a:rPr lang="da-DK" sz="800" kern="1200" dirty="0" smtClean="0"/>
            <a:t> </a:t>
          </a:r>
          <a:r>
            <a:rPr lang="da-DK" sz="800" kern="1200" dirty="0" err="1" smtClean="0"/>
            <a:t>toolbox</a:t>
          </a:r>
          <a:r>
            <a:rPr lang="da-DK" sz="800" kern="1200" dirty="0" smtClean="0"/>
            <a:t> </a:t>
          </a:r>
          <a:endParaRPr lang="da-DK" sz="800" kern="1200" dirty="0"/>
        </a:p>
      </dsp:txBody>
      <dsp:txXfrm>
        <a:off x="2559638" y="4335188"/>
        <a:ext cx="1645372" cy="623798"/>
      </dsp:txXfrm>
    </dsp:sp>
    <dsp:sp modelId="{BBE6575D-1992-4B49-9166-ECE227AB9236}">
      <dsp:nvSpPr>
        <dsp:cNvPr id="0" name=""/>
        <dsp:cNvSpPr/>
      </dsp:nvSpPr>
      <dsp:spPr>
        <a:xfrm>
          <a:off x="4527976" y="0"/>
          <a:ext cx="2105233" cy="5727681"/>
        </a:xfrm>
        <a:prstGeom prst="roundRect">
          <a:avLst>
            <a:gd name="adj" fmla="val 1000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3400" kern="1200" dirty="0"/>
            <a:t>Outputs</a:t>
          </a:r>
        </a:p>
      </dsp:txBody>
      <dsp:txXfrm>
        <a:off x="4527976" y="0"/>
        <a:ext cx="2105233" cy="1718304"/>
      </dsp:txXfrm>
    </dsp:sp>
    <dsp:sp modelId="{38C8449F-CD82-1145-B0ED-0CB1C6CAE24B}">
      <dsp:nvSpPr>
        <dsp:cNvPr id="0" name=""/>
        <dsp:cNvSpPr/>
      </dsp:nvSpPr>
      <dsp:spPr>
        <a:xfrm>
          <a:off x="4701751" y="996877"/>
          <a:ext cx="1684186" cy="66261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15240" rIns="20320" bIns="1524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800" kern="1200" dirty="0" smtClean="0"/>
            <a:t>Final </a:t>
          </a:r>
          <a:r>
            <a:rPr lang="da-DK" sz="800" kern="1200" dirty="0" err="1" smtClean="0"/>
            <a:t>paper</a:t>
          </a:r>
          <a:r>
            <a:rPr lang="da-DK" sz="800" kern="1200" dirty="0" smtClean="0"/>
            <a:t> version of </a:t>
          </a:r>
          <a:r>
            <a:rPr lang="da-DK" sz="800" kern="1200" dirty="0" err="1" smtClean="0"/>
            <a:t>counselling</a:t>
          </a:r>
          <a:r>
            <a:rPr lang="da-DK" sz="800" kern="1200" dirty="0" smtClean="0"/>
            <a:t> </a:t>
          </a:r>
          <a:r>
            <a:rPr lang="da-DK" sz="800" kern="1200" dirty="0" err="1" smtClean="0"/>
            <a:t>toolbox</a:t>
          </a:r>
          <a:r>
            <a:rPr lang="da-DK" sz="800" kern="1200" dirty="0" smtClean="0"/>
            <a:t> and </a:t>
          </a:r>
          <a:r>
            <a:rPr lang="da-DK" sz="800" kern="1200" dirty="0" err="1" smtClean="0"/>
            <a:t>evaluation</a:t>
          </a:r>
          <a:r>
            <a:rPr lang="da-DK" sz="800" kern="1200" dirty="0" smtClean="0"/>
            <a:t> </a:t>
          </a:r>
          <a:r>
            <a:rPr lang="da-DK" sz="800" kern="1200" dirty="0" err="1" smtClean="0"/>
            <a:t>report</a:t>
          </a:r>
          <a:r>
            <a:rPr lang="da-DK" sz="800" kern="1200" dirty="0" smtClean="0"/>
            <a:t> of post-test </a:t>
          </a:r>
          <a:r>
            <a:rPr lang="da-DK" sz="800" kern="1200" dirty="0" err="1" smtClean="0"/>
            <a:t>counselling</a:t>
          </a:r>
          <a:r>
            <a:rPr lang="da-DK" sz="800" kern="1200" dirty="0" smtClean="0"/>
            <a:t> </a:t>
          </a:r>
          <a:r>
            <a:rPr lang="da-DK" sz="800" kern="1200" dirty="0" err="1" smtClean="0"/>
            <a:t>outcome</a:t>
          </a:r>
          <a:endParaRPr lang="da-DK" sz="800" kern="1200" dirty="0"/>
        </a:p>
      </dsp:txBody>
      <dsp:txXfrm>
        <a:off x="4721158" y="1016284"/>
        <a:ext cx="1645372" cy="623798"/>
      </dsp:txXfrm>
    </dsp:sp>
    <dsp:sp modelId="{D1510D6E-FD13-1446-9152-403714DCAD2C}">
      <dsp:nvSpPr>
        <dsp:cNvPr id="0" name=""/>
        <dsp:cNvSpPr/>
      </dsp:nvSpPr>
      <dsp:spPr>
        <a:xfrm>
          <a:off x="4701767" y="1785092"/>
          <a:ext cx="1684186" cy="66261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15240" rIns="20320" bIns="1524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800" kern="1200" dirty="0" smtClean="0"/>
            <a:t>Train-the-</a:t>
          </a:r>
          <a:r>
            <a:rPr lang="da-DK" sz="800" kern="1200" dirty="0" err="1" smtClean="0"/>
            <a:t>trainer</a:t>
          </a:r>
          <a:r>
            <a:rPr lang="da-DK" sz="800" kern="1200" dirty="0" smtClean="0"/>
            <a:t> programme curriculum and HEI </a:t>
          </a:r>
          <a:r>
            <a:rPr lang="da-DK" sz="800" kern="1200" dirty="0" err="1" smtClean="0"/>
            <a:t>catalogue</a:t>
          </a:r>
          <a:r>
            <a:rPr lang="da-DK" sz="800" kern="1200" dirty="0" smtClean="0"/>
            <a:t> of curriculum and VET </a:t>
          </a:r>
          <a:r>
            <a:rPr lang="da-DK" sz="800" kern="1200" dirty="0" err="1" smtClean="0"/>
            <a:t>modules</a:t>
          </a:r>
          <a:endParaRPr lang="da-DK" sz="800" kern="1200" dirty="0"/>
        </a:p>
      </dsp:txBody>
      <dsp:txXfrm>
        <a:off x="4721174" y="1804499"/>
        <a:ext cx="1645372" cy="623798"/>
      </dsp:txXfrm>
    </dsp:sp>
    <dsp:sp modelId="{3C8A0847-C620-0E4C-ACD7-5C9F83DAC332}">
      <dsp:nvSpPr>
        <dsp:cNvPr id="0" name=""/>
        <dsp:cNvSpPr/>
      </dsp:nvSpPr>
      <dsp:spPr>
        <a:xfrm>
          <a:off x="4729472" y="2647195"/>
          <a:ext cx="1684186" cy="66261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15240" rIns="20320" bIns="1524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800" kern="1200" dirty="0" smtClean="0"/>
            <a:t>The </a:t>
          </a:r>
          <a:r>
            <a:rPr lang="da-DK" sz="800" kern="1200" dirty="0" err="1" smtClean="0"/>
            <a:t>toolbox</a:t>
          </a:r>
          <a:r>
            <a:rPr lang="da-DK" sz="800" kern="1200" dirty="0" smtClean="0"/>
            <a:t> portal as </a:t>
          </a:r>
          <a:r>
            <a:rPr lang="da-DK" sz="800" kern="1200" dirty="0" err="1" smtClean="0"/>
            <a:t>tutorial</a:t>
          </a:r>
          <a:r>
            <a:rPr lang="da-DK" sz="800" kern="1200" dirty="0" smtClean="0"/>
            <a:t> </a:t>
          </a:r>
          <a:r>
            <a:rPr lang="da-DK" sz="800" kern="1200" dirty="0" err="1" smtClean="0"/>
            <a:t>oneline</a:t>
          </a:r>
          <a:r>
            <a:rPr lang="da-DK" sz="800" kern="1200" dirty="0" smtClean="0"/>
            <a:t> platform of </a:t>
          </a:r>
          <a:r>
            <a:rPr lang="da-DK" sz="800" kern="1200" dirty="0" err="1" smtClean="0"/>
            <a:t>counselling</a:t>
          </a:r>
          <a:r>
            <a:rPr lang="da-DK" sz="800" kern="1200" dirty="0" smtClean="0"/>
            <a:t> and </a:t>
          </a:r>
          <a:r>
            <a:rPr lang="da-DK" sz="800" kern="1200" dirty="0" err="1" smtClean="0"/>
            <a:t>supporting</a:t>
          </a:r>
          <a:r>
            <a:rPr lang="da-DK" sz="800" kern="1200" dirty="0" smtClean="0"/>
            <a:t> </a:t>
          </a:r>
          <a:r>
            <a:rPr lang="da-DK" sz="800" kern="1200" dirty="0" err="1" smtClean="0"/>
            <a:t>toolboxes</a:t>
          </a:r>
          <a:endParaRPr lang="da-DK" sz="800" kern="1200" dirty="0"/>
        </a:p>
      </dsp:txBody>
      <dsp:txXfrm>
        <a:off x="4748879" y="2666602"/>
        <a:ext cx="1645372" cy="623798"/>
      </dsp:txXfrm>
    </dsp:sp>
    <dsp:sp modelId="{2BCFD697-3CAD-F04D-84AB-7BC266840F29}">
      <dsp:nvSpPr>
        <dsp:cNvPr id="0" name=""/>
        <dsp:cNvSpPr/>
      </dsp:nvSpPr>
      <dsp:spPr>
        <a:xfrm>
          <a:off x="4738702" y="3427128"/>
          <a:ext cx="1684186" cy="66261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15240" rIns="20320" bIns="1524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800" kern="1200" dirty="0" smtClean="0"/>
            <a:t>Business modal guideline and guideline for transnational </a:t>
          </a:r>
          <a:r>
            <a:rPr lang="da-DK" sz="800" kern="1200" dirty="0" err="1" smtClean="0"/>
            <a:t>networking</a:t>
          </a:r>
          <a:r>
            <a:rPr lang="da-DK" sz="800" kern="1200" dirty="0" smtClean="0"/>
            <a:t> and </a:t>
          </a:r>
          <a:r>
            <a:rPr lang="da-DK" sz="800" kern="1200" dirty="0" err="1" smtClean="0"/>
            <a:t>cooperation</a:t>
          </a:r>
          <a:r>
            <a:rPr lang="da-DK" sz="800" kern="1200" dirty="0" smtClean="0"/>
            <a:t> </a:t>
          </a:r>
          <a:endParaRPr lang="da-DK" sz="800" kern="1200" dirty="0"/>
        </a:p>
      </dsp:txBody>
      <dsp:txXfrm>
        <a:off x="4758109" y="3446535"/>
        <a:ext cx="1645372" cy="623798"/>
      </dsp:txXfrm>
    </dsp:sp>
    <dsp:sp modelId="{79B74983-9340-784B-B172-A476C48EEB8A}">
      <dsp:nvSpPr>
        <dsp:cNvPr id="0" name=""/>
        <dsp:cNvSpPr/>
      </dsp:nvSpPr>
      <dsp:spPr>
        <a:xfrm>
          <a:off x="4729472" y="4233796"/>
          <a:ext cx="1684186" cy="66261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15240" rIns="20320" bIns="1524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800" kern="1200" dirty="0" smtClean="0"/>
            <a:t>Final output: </a:t>
          </a:r>
          <a:r>
            <a:rPr lang="da-DK" sz="800" kern="1200" dirty="0" err="1" smtClean="0"/>
            <a:t>Toolbox</a:t>
          </a:r>
          <a:r>
            <a:rPr lang="da-DK" sz="800" kern="1200" dirty="0" smtClean="0"/>
            <a:t> portal </a:t>
          </a:r>
          <a:r>
            <a:rPr lang="da-DK" sz="800" kern="1200" dirty="0" err="1" smtClean="0"/>
            <a:t>containing</a:t>
          </a:r>
          <a:r>
            <a:rPr lang="da-DK" sz="800" kern="1200" dirty="0" smtClean="0"/>
            <a:t> </a:t>
          </a:r>
          <a:r>
            <a:rPr lang="da-DK" sz="800" kern="1200" dirty="0" err="1" smtClean="0"/>
            <a:t>counselling</a:t>
          </a:r>
          <a:r>
            <a:rPr lang="da-DK" sz="800" kern="1200" dirty="0" smtClean="0"/>
            <a:t> </a:t>
          </a:r>
          <a:r>
            <a:rPr lang="da-DK" sz="800" kern="1200" dirty="0" err="1" smtClean="0"/>
            <a:t>ans</a:t>
          </a:r>
          <a:r>
            <a:rPr lang="da-DK" sz="800" kern="1200" dirty="0" smtClean="0"/>
            <a:t> </a:t>
          </a:r>
          <a:r>
            <a:rPr lang="da-DK" sz="800" kern="1200" dirty="0" err="1" smtClean="0"/>
            <a:t>supporting</a:t>
          </a:r>
          <a:r>
            <a:rPr lang="da-DK" sz="800" kern="1200" dirty="0" smtClean="0"/>
            <a:t> </a:t>
          </a:r>
          <a:r>
            <a:rPr lang="da-DK" sz="800" kern="1200" dirty="0" err="1" smtClean="0"/>
            <a:t>toolboxes</a:t>
          </a:r>
          <a:r>
            <a:rPr lang="da-DK" sz="800" kern="1200" dirty="0" smtClean="0"/>
            <a:t> – and </a:t>
          </a:r>
          <a:r>
            <a:rPr lang="da-DK" sz="800" kern="1200" dirty="0" err="1" smtClean="0"/>
            <a:t>corporate</a:t>
          </a:r>
          <a:r>
            <a:rPr lang="da-DK" sz="800" kern="1200" dirty="0" smtClean="0"/>
            <a:t> </a:t>
          </a:r>
          <a:r>
            <a:rPr lang="da-DK" sz="800" kern="1200" dirty="0" err="1" smtClean="0"/>
            <a:t>training</a:t>
          </a:r>
          <a:r>
            <a:rPr lang="da-DK" sz="800" kern="1200" dirty="0" smtClean="0"/>
            <a:t> and </a:t>
          </a:r>
          <a:r>
            <a:rPr lang="da-DK" sz="800" kern="1200" dirty="0" err="1" smtClean="0"/>
            <a:t>implementation</a:t>
          </a:r>
          <a:endParaRPr lang="da-DK" sz="800" kern="1200" dirty="0"/>
        </a:p>
      </dsp:txBody>
      <dsp:txXfrm>
        <a:off x="4748879" y="4253203"/>
        <a:ext cx="1645372" cy="623798"/>
      </dsp:txXfrm>
    </dsp:sp>
    <dsp:sp modelId="{DD6C62B3-6EDA-C242-B2B0-E0CD72DEF7FF}">
      <dsp:nvSpPr>
        <dsp:cNvPr id="0" name=""/>
        <dsp:cNvSpPr/>
      </dsp:nvSpPr>
      <dsp:spPr>
        <a:xfrm>
          <a:off x="6772829" y="0"/>
          <a:ext cx="2105233" cy="5727681"/>
        </a:xfrm>
        <a:prstGeom prst="roundRect">
          <a:avLst>
            <a:gd name="adj" fmla="val 1000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3400" kern="1200" dirty="0" err="1"/>
            <a:t>Results</a:t>
          </a:r>
          <a:endParaRPr lang="da-DK" sz="3400" kern="1200" dirty="0"/>
        </a:p>
      </dsp:txBody>
      <dsp:txXfrm>
        <a:off x="6772829" y="0"/>
        <a:ext cx="2105233" cy="1718304"/>
      </dsp:txXfrm>
    </dsp:sp>
    <dsp:sp modelId="{58978F42-C28F-A04D-8E13-9B438454FDE2}">
      <dsp:nvSpPr>
        <dsp:cNvPr id="0" name=""/>
        <dsp:cNvSpPr/>
      </dsp:nvSpPr>
      <dsp:spPr>
        <a:xfrm>
          <a:off x="7020303" y="951330"/>
          <a:ext cx="1684186" cy="372299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B prst="convex"/>
        </a:sp3d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15240" rIns="20320" bIns="1524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800" kern="1200" dirty="0" smtClean="0"/>
            <a:t>The final </a:t>
          </a:r>
          <a:r>
            <a:rPr lang="da-DK" sz="800" kern="1200" dirty="0" err="1" smtClean="0"/>
            <a:t>counselling</a:t>
          </a:r>
          <a:r>
            <a:rPr lang="da-DK" sz="800" kern="1200" dirty="0" smtClean="0"/>
            <a:t> </a:t>
          </a:r>
          <a:r>
            <a:rPr lang="da-DK" sz="800" kern="1200" dirty="0" err="1" smtClean="0"/>
            <a:t>toolbox</a:t>
          </a:r>
          <a:r>
            <a:rPr lang="da-DK" sz="800" kern="1200" dirty="0" smtClean="0"/>
            <a:t> and </a:t>
          </a:r>
          <a:r>
            <a:rPr lang="da-DK" sz="800" kern="1200" dirty="0" err="1" smtClean="0"/>
            <a:t>supporting</a:t>
          </a:r>
          <a:r>
            <a:rPr lang="da-DK" sz="800" kern="1200" dirty="0" smtClean="0"/>
            <a:t> </a:t>
          </a:r>
          <a:r>
            <a:rPr lang="da-DK" sz="800" kern="1200" dirty="0" err="1" smtClean="0"/>
            <a:t>toolbox</a:t>
          </a:r>
          <a:r>
            <a:rPr lang="da-DK" sz="800" kern="1200" dirty="0" smtClean="0"/>
            <a:t>. </a:t>
          </a:r>
          <a:endParaRPr lang="da-DK" sz="800" kern="1200" dirty="0"/>
        </a:p>
      </dsp:txBody>
      <dsp:txXfrm>
        <a:off x="7069631" y="1000658"/>
        <a:ext cx="1585530" cy="3624336"/>
      </dsp:txXfrm>
    </dsp:sp>
    <dsp:sp modelId="{3C7DD755-FDEB-DB4B-9DB2-8238D3EB9A03}">
      <dsp:nvSpPr>
        <dsp:cNvPr id="0" name=""/>
        <dsp:cNvSpPr/>
      </dsp:nvSpPr>
      <dsp:spPr>
        <a:xfrm>
          <a:off x="9240" y="0"/>
          <a:ext cx="2105233" cy="5727681"/>
        </a:xfrm>
        <a:prstGeom prst="roundRect">
          <a:avLst>
            <a:gd name="adj" fmla="val 1000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3400" kern="1200" dirty="0" err="1"/>
            <a:t>Objectives</a:t>
          </a:r>
          <a:endParaRPr lang="da-DK" sz="3400" kern="1200" dirty="0"/>
        </a:p>
      </dsp:txBody>
      <dsp:txXfrm>
        <a:off x="9240" y="0"/>
        <a:ext cx="2105233" cy="1718304"/>
      </dsp:txXfrm>
    </dsp:sp>
    <dsp:sp modelId="{F5945887-F9B5-0642-93B7-C264BEF26757}">
      <dsp:nvSpPr>
        <dsp:cNvPr id="0" name=""/>
        <dsp:cNvSpPr/>
      </dsp:nvSpPr>
      <dsp:spPr>
        <a:xfrm>
          <a:off x="194850" y="990273"/>
          <a:ext cx="1684186" cy="372299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15240" rIns="20320" bIns="1524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800" kern="1200" dirty="0" smtClean="0"/>
            <a:t>All elements in the </a:t>
          </a:r>
          <a:r>
            <a:rPr lang="da-DK" sz="800" kern="1200" dirty="0" err="1" smtClean="0"/>
            <a:t>counselling</a:t>
          </a:r>
          <a:r>
            <a:rPr lang="da-DK" sz="800" kern="1200" dirty="0" smtClean="0"/>
            <a:t> </a:t>
          </a:r>
          <a:r>
            <a:rPr lang="da-DK" sz="800" kern="1200" dirty="0" err="1" smtClean="0"/>
            <a:t>toolbox</a:t>
          </a:r>
          <a:r>
            <a:rPr lang="da-DK" sz="800" kern="1200" dirty="0" smtClean="0"/>
            <a:t> has </a:t>
          </a:r>
          <a:r>
            <a:rPr lang="da-DK" sz="800" kern="1200" dirty="0" err="1" smtClean="0"/>
            <a:t>been</a:t>
          </a:r>
          <a:r>
            <a:rPr lang="da-DK" sz="800" kern="1200" dirty="0" smtClean="0"/>
            <a:t> made </a:t>
          </a:r>
          <a:r>
            <a:rPr lang="da-DK" sz="800" kern="1200" dirty="0" err="1" smtClean="0"/>
            <a:t>operational</a:t>
          </a:r>
          <a:r>
            <a:rPr lang="da-DK" sz="800" kern="1200" dirty="0" smtClean="0"/>
            <a:t> and the all elements in the </a:t>
          </a:r>
          <a:r>
            <a:rPr lang="da-DK" sz="800" kern="1200" dirty="0" err="1" smtClean="0"/>
            <a:t>supporting</a:t>
          </a:r>
          <a:r>
            <a:rPr lang="da-DK" sz="800" kern="1200" dirty="0" smtClean="0"/>
            <a:t> </a:t>
          </a:r>
          <a:r>
            <a:rPr lang="da-DK" sz="800" kern="1200" dirty="0" err="1" smtClean="0"/>
            <a:t>toolbox</a:t>
          </a:r>
          <a:r>
            <a:rPr lang="da-DK" sz="800" kern="1200" dirty="0" smtClean="0"/>
            <a:t> has </a:t>
          </a:r>
          <a:r>
            <a:rPr lang="da-DK" sz="800" kern="1200" dirty="0" err="1" smtClean="0"/>
            <a:t>been</a:t>
          </a:r>
          <a:r>
            <a:rPr lang="da-DK" sz="800" kern="1200" dirty="0" smtClean="0"/>
            <a:t> </a:t>
          </a:r>
          <a:r>
            <a:rPr lang="da-DK" sz="800" kern="1200" dirty="0" err="1" smtClean="0"/>
            <a:t>developed</a:t>
          </a:r>
          <a:r>
            <a:rPr lang="da-DK" sz="800" kern="1200" dirty="0" smtClean="0"/>
            <a:t>, </a:t>
          </a:r>
          <a:r>
            <a:rPr lang="da-DK" sz="800" kern="1200" dirty="0" err="1" smtClean="0"/>
            <a:t>tested</a:t>
          </a:r>
          <a:r>
            <a:rPr lang="da-DK" sz="800" kern="1200" dirty="0" smtClean="0"/>
            <a:t> and </a:t>
          </a:r>
          <a:r>
            <a:rPr lang="da-DK" sz="800" kern="1200" dirty="0" err="1" smtClean="0"/>
            <a:t>completed</a:t>
          </a:r>
          <a:r>
            <a:rPr lang="da-DK" sz="800" kern="1200" dirty="0" smtClean="0"/>
            <a:t>. 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a-DK" sz="800" kern="1200" dirty="0" smtClean="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800" kern="1200" dirty="0" smtClean="0"/>
            <a:t>The </a:t>
          </a:r>
          <a:r>
            <a:rPr lang="da-DK" sz="800" kern="1200" dirty="0" err="1" smtClean="0"/>
            <a:t>first</a:t>
          </a:r>
          <a:r>
            <a:rPr lang="da-DK" sz="800" kern="1200" dirty="0" smtClean="0"/>
            <a:t> steps of the </a:t>
          </a:r>
          <a:r>
            <a:rPr lang="da-DK" sz="800" kern="1200" dirty="0" err="1" smtClean="0"/>
            <a:t>institutionalization</a:t>
          </a:r>
          <a:r>
            <a:rPr lang="da-DK" sz="800" kern="1200" dirty="0" smtClean="0"/>
            <a:t> </a:t>
          </a:r>
          <a:r>
            <a:rPr lang="da-DK" sz="800" kern="1200" dirty="0" err="1" smtClean="0"/>
            <a:t>process</a:t>
          </a:r>
          <a:r>
            <a:rPr lang="da-DK" sz="800" kern="1200" dirty="0" smtClean="0"/>
            <a:t> has </a:t>
          </a:r>
          <a:r>
            <a:rPr lang="da-DK" sz="800" kern="1200" dirty="0" err="1" smtClean="0"/>
            <a:t>been</a:t>
          </a:r>
          <a:r>
            <a:rPr lang="da-DK" sz="800" kern="1200" dirty="0" smtClean="0"/>
            <a:t> </a:t>
          </a:r>
          <a:r>
            <a:rPr lang="da-DK" sz="800" kern="1200" dirty="0" err="1" smtClean="0"/>
            <a:t>initiated</a:t>
          </a:r>
          <a:r>
            <a:rPr lang="da-DK" sz="800" kern="1200" dirty="0" smtClean="0"/>
            <a:t> in partner </a:t>
          </a:r>
          <a:r>
            <a:rPr lang="da-DK" sz="800" kern="1200" dirty="0" err="1" smtClean="0"/>
            <a:t>organizations</a:t>
          </a:r>
          <a:r>
            <a:rPr lang="da-DK" sz="800" kern="1200" dirty="0" smtClean="0"/>
            <a:t> with the purpose to </a:t>
          </a:r>
          <a:r>
            <a:rPr lang="da-DK" sz="800" kern="1200" dirty="0" err="1" smtClean="0"/>
            <a:t>demonstrate</a:t>
          </a:r>
          <a:r>
            <a:rPr lang="da-DK" sz="800" kern="1200" dirty="0" smtClean="0"/>
            <a:t> the </a:t>
          </a:r>
          <a:r>
            <a:rPr lang="da-DK" sz="800" kern="1200" dirty="0" err="1" smtClean="0"/>
            <a:t>main</a:t>
          </a:r>
          <a:r>
            <a:rPr lang="da-DK" sz="800" kern="1200" dirty="0" smtClean="0"/>
            <a:t> outputs’ </a:t>
          </a:r>
          <a:r>
            <a:rPr lang="da-DK" sz="800" kern="1200" dirty="0" err="1" smtClean="0"/>
            <a:t>operational</a:t>
          </a:r>
          <a:r>
            <a:rPr lang="da-DK" sz="800" kern="1200" dirty="0" smtClean="0"/>
            <a:t> </a:t>
          </a:r>
          <a:r>
            <a:rPr lang="da-DK" sz="800" kern="1200" dirty="0" err="1" smtClean="0"/>
            <a:t>quality</a:t>
          </a:r>
          <a:r>
            <a:rPr lang="da-DK" sz="800" kern="1200" dirty="0" smtClean="0"/>
            <a:t> and </a:t>
          </a:r>
          <a:r>
            <a:rPr lang="da-DK" sz="800" kern="1200" dirty="0" err="1" smtClean="0"/>
            <a:t>usability</a:t>
          </a:r>
          <a:r>
            <a:rPr lang="da-DK" sz="800" kern="1200" dirty="0" smtClean="0"/>
            <a:t> from an </a:t>
          </a:r>
          <a:r>
            <a:rPr lang="da-DK" sz="800" kern="1200" dirty="0" err="1" smtClean="0"/>
            <a:t>intermediary</a:t>
          </a:r>
          <a:r>
            <a:rPr lang="da-DK" sz="800" kern="1200" dirty="0" smtClean="0"/>
            <a:t> </a:t>
          </a:r>
          <a:r>
            <a:rPr lang="da-DK" sz="800" kern="1200" dirty="0" err="1" smtClean="0"/>
            <a:t>perspective</a:t>
          </a:r>
          <a:r>
            <a:rPr lang="da-DK" sz="800" kern="1200" dirty="0" smtClean="0"/>
            <a:t>.</a:t>
          </a:r>
          <a:endParaRPr lang="da-DK" sz="800" kern="1200" dirty="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800" kern="1200" dirty="0"/>
            <a:t>	</a:t>
          </a:r>
        </a:p>
      </dsp:txBody>
      <dsp:txXfrm>
        <a:off x="244178" y="1039601"/>
        <a:ext cx="1585530" cy="362433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B6C3E0-DBC3-BF4D-BE44-9FEFF356A09A}">
      <dsp:nvSpPr>
        <dsp:cNvPr id="0" name=""/>
        <dsp:cNvSpPr/>
      </dsp:nvSpPr>
      <dsp:spPr>
        <a:xfrm>
          <a:off x="2274281" y="0"/>
          <a:ext cx="2105233" cy="5727681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3400" kern="1200" dirty="0" err="1"/>
            <a:t>Activities</a:t>
          </a:r>
          <a:endParaRPr lang="da-DK" sz="3400" kern="1200" dirty="0"/>
        </a:p>
      </dsp:txBody>
      <dsp:txXfrm>
        <a:off x="2274281" y="0"/>
        <a:ext cx="2105233" cy="1718304"/>
      </dsp:txXfrm>
    </dsp:sp>
    <dsp:sp modelId="{E6C66AD0-45A5-CB48-AE25-6697DB397E97}">
      <dsp:nvSpPr>
        <dsp:cNvPr id="0" name=""/>
        <dsp:cNvSpPr/>
      </dsp:nvSpPr>
      <dsp:spPr>
        <a:xfrm>
          <a:off x="2457100" y="1163122"/>
          <a:ext cx="1684186" cy="112525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000" kern="1200" dirty="0" smtClean="0"/>
            <a:t>5.1 Development and </a:t>
          </a:r>
          <a:r>
            <a:rPr lang="da-DK" sz="1000" kern="1200" dirty="0" err="1" smtClean="0"/>
            <a:t>execution</a:t>
          </a:r>
          <a:r>
            <a:rPr lang="da-DK" sz="1000" kern="1200" dirty="0" smtClean="0"/>
            <a:t> of </a:t>
          </a:r>
          <a:r>
            <a:rPr lang="da-DK" sz="1000" kern="1200" dirty="0" err="1" smtClean="0"/>
            <a:t>strategic</a:t>
          </a:r>
          <a:r>
            <a:rPr lang="da-DK" sz="1000" kern="1200" dirty="0" smtClean="0"/>
            <a:t> plan for final </a:t>
          </a:r>
          <a:r>
            <a:rPr lang="da-DK" sz="1000" kern="1200" dirty="0" err="1" smtClean="0"/>
            <a:t>institutionalization</a:t>
          </a:r>
          <a:r>
            <a:rPr lang="da-DK" sz="1000" kern="1200" dirty="0" smtClean="0"/>
            <a:t> of the </a:t>
          </a:r>
          <a:r>
            <a:rPr lang="da-DK" sz="1000" kern="1200" dirty="0" err="1" smtClean="0"/>
            <a:t>counselling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toolbox</a:t>
          </a:r>
          <a:r>
            <a:rPr lang="da-DK" sz="1000" kern="1200" dirty="0" smtClean="0"/>
            <a:t> and the </a:t>
          </a:r>
          <a:r>
            <a:rPr lang="da-DK" sz="1000" kern="1200" dirty="0" err="1" smtClean="0"/>
            <a:t>supporting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toolbox</a:t>
          </a:r>
          <a:endParaRPr lang="da-DK" sz="1000" kern="1200" dirty="0"/>
        </a:p>
      </dsp:txBody>
      <dsp:txXfrm>
        <a:off x="2490058" y="1196080"/>
        <a:ext cx="1618270" cy="1059343"/>
      </dsp:txXfrm>
    </dsp:sp>
    <dsp:sp modelId="{0DB70BD9-6ED2-644C-9224-3532408E8B70}">
      <dsp:nvSpPr>
        <dsp:cNvPr id="0" name=""/>
        <dsp:cNvSpPr/>
      </dsp:nvSpPr>
      <dsp:spPr>
        <a:xfrm>
          <a:off x="2466346" y="2432141"/>
          <a:ext cx="1684186" cy="112525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000" kern="1200" dirty="0" smtClean="0"/>
            <a:t>5.2 Development and </a:t>
          </a:r>
          <a:r>
            <a:rPr lang="da-DK" sz="1000" kern="1200" dirty="0" err="1" smtClean="0"/>
            <a:t>execution</a:t>
          </a:r>
          <a:r>
            <a:rPr lang="da-DK" sz="1000" kern="1200" dirty="0" smtClean="0"/>
            <a:t> of </a:t>
          </a:r>
          <a:r>
            <a:rPr lang="da-DK" sz="1000" kern="1200" dirty="0" err="1" smtClean="0"/>
            <a:t>strategic</a:t>
          </a:r>
          <a:r>
            <a:rPr lang="da-DK" sz="1000" kern="1200" dirty="0" smtClean="0"/>
            <a:t> plan for final </a:t>
          </a:r>
          <a:r>
            <a:rPr lang="da-DK" sz="1000" kern="1200" dirty="0" err="1" smtClean="0"/>
            <a:t>dissemination</a:t>
          </a:r>
          <a:r>
            <a:rPr lang="da-DK" sz="1000" kern="1200" dirty="0" smtClean="0"/>
            <a:t> of the </a:t>
          </a:r>
          <a:r>
            <a:rPr lang="da-DK" sz="1000" kern="1200" dirty="0" err="1" smtClean="0"/>
            <a:t>counselling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toolbox</a:t>
          </a:r>
          <a:r>
            <a:rPr lang="da-DK" sz="1000" kern="1200" dirty="0" smtClean="0"/>
            <a:t> and the </a:t>
          </a:r>
          <a:r>
            <a:rPr lang="da-DK" sz="1000" kern="1200" dirty="0" err="1" smtClean="0"/>
            <a:t>supporting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toolbox</a:t>
          </a:r>
          <a:r>
            <a:rPr lang="da-DK" sz="1000" kern="1200" dirty="0" smtClean="0"/>
            <a:t>. </a:t>
          </a:r>
          <a:r>
            <a:rPr lang="da-DK" sz="1000" kern="1200" dirty="0" err="1" smtClean="0"/>
            <a:t>Organizing</a:t>
          </a:r>
          <a:r>
            <a:rPr lang="da-DK" sz="1000" kern="1200" dirty="0" smtClean="0"/>
            <a:t> the final open </a:t>
          </a:r>
          <a:r>
            <a:rPr lang="da-DK" sz="1000" kern="1200" dirty="0" err="1" smtClean="0"/>
            <a:t>conference</a:t>
          </a:r>
          <a:endParaRPr lang="da-DK" sz="1000" kern="1200" dirty="0"/>
        </a:p>
      </dsp:txBody>
      <dsp:txXfrm>
        <a:off x="2499304" y="2465099"/>
        <a:ext cx="1618270" cy="1059343"/>
      </dsp:txXfrm>
    </dsp:sp>
    <dsp:sp modelId="{47A7838D-A803-A649-88E8-83ACA0E09789}">
      <dsp:nvSpPr>
        <dsp:cNvPr id="0" name=""/>
        <dsp:cNvSpPr/>
      </dsp:nvSpPr>
      <dsp:spPr>
        <a:xfrm>
          <a:off x="2466346" y="3798303"/>
          <a:ext cx="1684186" cy="112525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000" kern="1200" dirty="0" smtClean="0"/>
            <a:t>5.3 </a:t>
          </a:r>
          <a:r>
            <a:rPr lang="da-DK" sz="1000" kern="1200" dirty="0" err="1" smtClean="0"/>
            <a:t>Closure</a:t>
          </a:r>
          <a:r>
            <a:rPr lang="da-DK" sz="1000" kern="1200" dirty="0" smtClean="0"/>
            <a:t> of the </a:t>
          </a:r>
          <a:r>
            <a:rPr lang="da-DK" sz="1000" kern="1200" dirty="0" err="1" smtClean="0"/>
            <a:t>project</a:t>
          </a:r>
          <a:r>
            <a:rPr lang="da-DK" sz="1000" kern="1200" dirty="0" smtClean="0"/>
            <a:t> – </a:t>
          </a:r>
          <a:r>
            <a:rPr lang="da-DK" sz="1000" kern="1200" dirty="0" err="1" smtClean="0"/>
            <a:t>documentation</a:t>
          </a:r>
          <a:r>
            <a:rPr lang="da-DK" sz="1000" kern="1200" dirty="0" smtClean="0"/>
            <a:t>, </a:t>
          </a:r>
          <a:r>
            <a:rPr lang="da-DK" sz="1000" kern="1200" dirty="0" err="1" smtClean="0"/>
            <a:t>press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announcements</a:t>
          </a:r>
          <a:r>
            <a:rPr lang="da-DK" sz="1000" kern="1200" dirty="0" smtClean="0"/>
            <a:t> and final </a:t>
          </a:r>
          <a:r>
            <a:rPr lang="da-DK" sz="1000" kern="1200" dirty="0" err="1" smtClean="0"/>
            <a:t>dissemination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inclusive</a:t>
          </a:r>
          <a:r>
            <a:rPr lang="da-DK" sz="1000" kern="1200" dirty="0" smtClean="0"/>
            <a:t> a </a:t>
          </a:r>
          <a:r>
            <a:rPr lang="da-DK" sz="1000" kern="1200" dirty="0" err="1" smtClean="0"/>
            <a:t>catalogue</a:t>
          </a:r>
          <a:r>
            <a:rPr lang="da-DK" sz="1000" kern="1200" dirty="0" smtClean="0"/>
            <a:t> of </a:t>
          </a:r>
          <a:r>
            <a:rPr lang="da-DK" sz="1000" kern="1200" dirty="0" err="1" smtClean="0"/>
            <a:t>successful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results</a:t>
          </a:r>
          <a:r>
            <a:rPr lang="da-DK" sz="1000" kern="1200" dirty="0" smtClean="0"/>
            <a:t>, </a:t>
          </a:r>
          <a:r>
            <a:rPr lang="da-DK" sz="1000" kern="1200" dirty="0" err="1" smtClean="0"/>
            <a:t>experiences</a:t>
          </a:r>
          <a:r>
            <a:rPr lang="da-DK" sz="1000" kern="1200" dirty="0" smtClean="0"/>
            <a:t> and new </a:t>
          </a:r>
          <a:r>
            <a:rPr lang="da-DK" sz="1000" kern="1200" dirty="0" err="1" smtClean="0"/>
            <a:t>practice</a:t>
          </a:r>
          <a:endParaRPr lang="da-DK" sz="1000" kern="1200" dirty="0"/>
        </a:p>
      </dsp:txBody>
      <dsp:txXfrm>
        <a:off x="2499304" y="3831261"/>
        <a:ext cx="1618270" cy="1059343"/>
      </dsp:txXfrm>
    </dsp:sp>
    <dsp:sp modelId="{BBE6575D-1992-4B49-9166-ECE227AB9236}">
      <dsp:nvSpPr>
        <dsp:cNvPr id="0" name=""/>
        <dsp:cNvSpPr/>
      </dsp:nvSpPr>
      <dsp:spPr>
        <a:xfrm>
          <a:off x="4546460" y="0"/>
          <a:ext cx="2105233" cy="5727681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3400" kern="1200" dirty="0"/>
            <a:t>Outputs</a:t>
          </a:r>
        </a:p>
      </dsp:txBody>
      <dsp:txXfrm>
        <a:off x="4546460" y="0"/>
        <a:ext cx="2105233" cy="1718304"/>
      </dsp:txXfrm>
    </dsp:sp>
    <dsp:sp modelId="{38C8449F-CD82-1145-B0ED-0CB1C6CAE24B}">
      <dsp:nvSpPr>
        <dsp:cNvPr id="0" name=""/>
        <dsp:cNvSpPr/>
      </dsp:nvSpPr>
      <dsp:spPr>
        <a:xfrm>
          <a:off x="4784865" y="1135418"/>
          <a:ext cx="1684186" cy="112525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000" kern="1200" dirty="0" smtClean="0"/>
            <a:t>Strategic plan for </a:t>
          </a:r>
          <a:r>
            <a:rPr lang="da-DK" sz="1000" kern="1200" dirty="0" err="1" smtClean="0"/>
            <a:t>institutionalization</a:t>
          </a:r>
          <a:r>
            <a:rPr lang="da-DK" sz="1000" kern="1200" dirty="0" smtClean="0"/>
            <a:t> of the </a:t>
          </a:r>
          <a:r>
            <a:rPr lang="da-DK" sz="1000" kern="1200" dirty="0" err="1" smtClean="0"/>
            <a:t>counselling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toolbox</a:t>
          </a:r>
          <a:endParaRPr lang="da-DK" sz="1000" kern="1200" dirty="0"/>
        </a:p>
      </dsp:txBody>
      <dsp:txXfrm>
        <a:off x="4817823" y="1168376"/>
        <a:ext cx="1618270" cy="1059343"/>
      </dsp:txXfrm>
    </dsp:sp>
    <dsp:sp modelId="{D1510D6E-FD13-1446-9152-403714DCAD2C}">
      <dsp:nvSpPr>
        <dsp:cNvPr id="0" name=""/>
        <dsp:cNvSpPr/>
      </dsp:nvSpPr>
      <dsp:spPr>
        <a:xfrm>
          <a:off x="4776781" y="2422902"/>
          <a:ext cx="1684186" cy="112525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000" kern="1200" dirty="0" err="1" smtClean="0"/>
            <a:t>Stretegic</a:t>
          </a:r>
          <a:r>
            <a:rPr lang="da-DK" sz="1000" kern="1200" dirty="0" smtClean="0"/>
            <a:t> plan for final </a:t>
          </a:r>
          <a:r>
            <a:rPr lang="da-DK" sz="1000" kern="1200" dirty="0" err="1" smtClean="0"/>
            <a:t>dissemination</a:t>
          </a:r>
          <a:r>
            <a:rPr lang="da-DK" sz="1000" kern="1200" dirty="0" smtClean="0"/>
            <a:t> of the </a:t>
          </a:r>
          <a:r>
            <a:rPr lang="da-DK" sz="1000" kern="1200" dirty="0" err="1" smtClean="0"/>
            <a:t>counselling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toolbox</a:t>
          </a:r>
          <a:r>
            <a:rPr lang="da-DK" sz="1000" kern="1200" dirty="0" smtClean="0"/>
            <a:t> and programme for the final open </a:t>
          </a:r>
          <a:r>
            <a:rPr lang="da-DK" sz="1000" kern="1200" dirty="0" err="1" smtClean="0"/>
            <a:t>conference</a:t>
          </a:r>
          <a:endParaRPr lang="da-DK" sz="1000" kern="1200" dirty="0"/>
        </a:p>
      </dsp:txBody>
      <dsp:txXfrm>
        <a:off x="4809739" y="2455860"/>
        <a:ext cx="1618270" cy="1059343"/>
      </dsp:txXfrm>
    </dsp:sp>
    <dsp:sp modelId="{79B74983-9340-784B-B172-A476C48EEB8A}">
      <dsp:nvSpPr>
        <dsp:cNvPr id="0" name=""/>
        <dsp:cNvSpPr/>
      </dsp:nvSpPr>
      <dsp:spPr>
        <a:xfrm>
          <a:off x="4766407" y="3752122"/>
          <a:ext cx="1684186" cy="112525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000" kern="1200" dirty="0" err="1" smtClean="0"/>
            <a:t>Documentation</a:t>
          </a:r>
          <a:r>
            <a:rPr lang="da-DK" sz="1000" kern="1200" dirty="0" smtClean="0"/>
            <a:t>, </a:t>
          </a:r>
          <a:r>
            <a:rPr lang="da-DK" sz="1000" kern="1200" dirty="0" err="1" smtClean="0"/>
            <a:t>press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announcements</a:t>
          </a:r>
          <a:r>
            <a:rPr lang="da-DK" sz="1000" kern="1200" dirty="0" smtClean="0"/>
            <a:t> and final </a:t>
          </a:r>
          <a:r>
            <a:rPr lang="da-DK" sz="1000" kern="1200" dirty="0" err="1" smtClean="0"/>
            <a:t>dissemination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inclusive</a:t>
          </a:r>
          <a:r>
            <a:rPr lang="da-DK" sz="1000" kern="1200" dirty="0" smtClean="0"/>
            <a:t> a </a:t>
          </a:r>
          <a:r>
            <a:rPr lang="da-DK" sz="1000" kern="1200" dirty="0" err="1" smtClean="0"/>
            <a:t>catalogue</a:t>
          </a:r>
          <a:r>
            <a:rPr lang="da-DK" sz="1000" kern="1200" dirty="0" smtClean="0"/>
            <a:t> of </a:t>
          </a:r>
          <a:r>
            <a:rPr lang="da-DK" sz="1000" kern="1200" dirty="0" err="1" smtClean="0"/>
            <a:t>successful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results</a:t>
          </a:r>
          <a:r>
            <a:rPr lang="da-DK" sz="1000" kern="1200" dirty="0" smtClean="0"/>
            <a:t>, </a:t>
          </a:r>
          <a:r>
            <a:rPr lang="da-DK" sz="1000" kern="1200" dirty="0" err="1" smtClean="0"/>
            <a:t>experiences</a:t>
          </a:r>
          <a:r>
            <a:rPr lang="da-DK" sz="1000" kern="1200" dirty="0" smtClean="0"/>
            <a:t> and new </a:t>
          </a:r>
          <a:r>
            <a:rPr lang="da-DK" sz="1000" kern="1200" dirty="0" err="1" smtClean="0"/>
            <a:t>practice</a:t>
          </a:r>
          <a:endParaRPr lang="da-DK" sz="1000" kern="1200" dirty="0"/>
        </a:p>
      </dsp:txBody>
      <dsp:txXfrm>
        <a:off x="4799365" y="3785080"/>
        <a:ext cx="1618270" cy="1059343"/>
      </dsp:txXfrm>
    </dsp:sp>
    <dsp:sp modelId="{DD6C62B3-6EDA-C242-B2B0-E0CD72DEF7FF}">
      <dsp:nvSpPr>
        <dsp:cNvPr id="0" name=""/>
        <dsp:cNvSpPr/>
      </dsp:nvSpPr>
      <dsp:spPr>
        <a:xfrm>
          <a:off x="6763608" y="0"/>
          <a:ext cx="2105233" cy="5727681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3400" kern="1200" dirty="0" err="1"/>
            <a:t>Results</a:t>
          </a:r>
          <a:endParaRPr lang="da-DK" sz="3400" kern="1200" dirty="0"/>
        </a:p>
      </dsp:txBody>
      <dsp:txXfrm>
        <a:off x="6763608" y="0"/>
        <a:ext cx="2105233" cy="1718304"/>
      </dsp:txXfrm>
    </dsp:sp>
    <dsp:sp modelId="{58978F42-C28F-A04D-8E13-9B438454FDE2}">
      <dsp:nvSpPr>
        <dsp:cNvPr id="0" name=""/>
        <dsp:cNvSpPr/>
      </dsp:nvSpPr>
      <dsp:spPr>
        <a:xfrm>
          <a:off x="7011057" y="1043698"/>
          <a:ext cx="1684186" cy="372299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/>
        </a:scene3d>
        <a:sp3d>
          <a:bevelB prst="convex"/>
        </a:sp3d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000" kern="1200" dirty="0" smtClean="0"/>
            <a:t>A </a:t>
          </a:r>
          <a:r>
            <a:rPr lang="da-DK" sz="1000" kern="1200" dirty="0" err="1" smtClean="0"/>
            <a:t>complete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dissemination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strategy</a:t>
          </a:r>
          <a:r>
            <a:rPr lang="da-DK" sz="1000" kern="1200" dirty="0" smtClean="0"/>
            <a:t> of the </a:t>
          </a:r>
          <a:r>
            <a:rPr lang="da-DK" sz="1000" kern="1200" dirty="0" err="1" smtClean="0"/>
            <a:t>counselling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toolbox</a:t>
          </a:r>
          <a:r>
            <a:rPr lang="da-DK" sz="1000" kern="1200" dirty="0" smtClean="0"/>
            <a:t> in BSR </a:t>
          </a:r>
          <a:r>
            <a:rPr lang="da-DK" sz="1000" kern="1200" dirty="0" err="1" smtClean="0"/>
            <a:t>countries</a:t>
          </a:r>
          <a:r>
            <a:rPr lang="da-DK" sz="1000" kern="1200" smtClean="0"/>
            <a:t>.</a:t>
          </a:r>
          <a:endParaRPr lang="da-DK" sz="1000" kern="1200" dirty="0"/>
        </a:p>
      </dsp:txBody>
      <dsp:txXfrm>
        <a:off x="7060385" y="1093026"/>
        <a:ext cx="1585530" cy="3624336"/>
      </dsp:txXfrm>
    </dsp:sp>
    <dsp:sp modelId="{3C7DD755-FDEB-DB4B-9DB2-8238D3EB9A03}">
      <dsp:nvSpPr>
        <dsp:cNvPr id="0" name=""/>
        <dsp:cNvSpPr/>
      </dsp:nvSpPr>
      <dsp:spPr>
        <a:xfrm>
          <a:off x="22629" y="0"/>
          <a:ext cx="2105233" cy="5727681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3400" kern="1200" dirty="0" err="1"/>
            <a:t>Objectives</a:t>
          </a:r>
          <a:endParaRPr lang="da-DK" sz="3400" kern="1200" dirty="0"/>
        </a:p>
      </dsp:txBody>
      <dsp:txXfrm>
        <a:off x="22629" y="0"/>
        <a:ext cx="2105233" cy="1718304"/>
      </dsp:txXfrm>
    </dsp:sp>
    <dsp:sp modelId="{F5945887-F9B5-0642-93B7-C264BEF26757}">
      <dsp:nvSpPr>
        <dsp:cNvPr id="0" name=""/>
        <dsp:cNvSpPr/>
      </dsp:nvSpPr>
      <dsp:spPr>
        <a:xfrm>
          <a:off x="213342" y="1128768"/>
          <a:ext cx="1684186" cy="372299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000" kern="1200" dirty="0" err="1" smtClean="0"/>
            <a:t>Institutionalize</a:t>
          </a:r>
          <a:r>
            <a:rPr lang="da-DK" sz="1000" kern="1200" dirty="0" smtClean="0"/>
            <a:t> the </a:t>
          </a:r>
          <a:r>
            <a:rPr lang="da-DK" sz="1000" kern="1200" dirty="0" err="1" smtClean="0"/>
            <a:t>counselling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toolbox</a:t>
          </a:r>
          <a:r>
            <a:rPr lang="da-DK" sz="1000" kern="1200" dirty="0" smtClean="0"/>
            <a:t> as </a:t>
          </a:r>
          <a:r>
            <a:rPr lang="da-DK" sz="1000" kern="1200" dirty="0" err="1" smtClean="0"/>
            <a:t>well</a:t>
          </a:r>
          <a:r>
            <a:rPr lang="da-DK" sz="1000" kern="1200" dirty="0" smtClean="0"/>
            <a:t> as the </a:t>
          </a:r>
          <a:r>
            <a:rPr lang="da-DK" sz="1000" kern="1200" dirty="0" err="1" smtClean="0"/>
            <a:t>supporting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toolbox</a:t>
          </a:r>
          <a:r>
            <a:rPr lang="da-DK" sz="1000" kern="1200" dirty="0" smtClean="0"/>
            <a:t> and </a:t>
          </a:r>
          <a:r>
            <a:rPr lang="da-DK" sz="1000" kern="1200" dirty="0" err="1" smtClean="0"/>
            <a:t>ensure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that</a:t>
          </a:r>
          <a:r>
            <a:rPr lang="da-DK" sz="1000" kern="1200" dirty="0" smtClean="0"/>
            <a:t> the </a:t>
          </a:r>
          <a:r>
            <a:rPr lang="da-DK" sz="1000" kern="1200" dirty="0" err="1" smtClean="0"/>
            <a:t>instititutionalization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will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obtain</a:t>
          </a:r>
          <a:r>
            <a:rPr lang="da-DK" sz="1000" kern="1200" dirty="0" smtClean="0"/>
            <a:t> longterm </a:t>
          </a:r>
          <a:r>
            <a:rPr lang="da-DK" sz="1000" kern="1200" dirty="0" err="1" smtClean="0"/>
            <a:t>sustainability</a:t>
          </a:r>
          <a:r>
            <a:rPr lang="da-DK" sz="1000" kern="1200" dirty="0" smtClean="0"/>
            <a:t> by </a:t>
          </a:r>
          <a:r>
            <a:rPr lang="da-DK" sz="1000" kern="1200" dirty="0" err="1" smtClean="0"/>
            <a:t>being</a:t>
          </a:r>
          <a:r>
            <a:rPr lang="da-DK" sz="1000" kern="1200" dirty="0" smtClean="0"/>
            <a:t> an </a:t>
          </a:r>
          <a:r>
            <a:rPr lang="da-DK" sz="1000" kern="1200" dirty="0" err="1" smtClean="0"/>
            <a:t>integrated</a:t>
          </a:r>
          <a:r>
            <a:rPr lang="da-DK" sz="1000" kern="1200" dirty="0" smtClean="0"/>
            <a:t>, </a:t>
          </a:r>
          <a:r>
            <a:rPr lang="da-DK" sz="1000" kern="1200" dirty="0" err="1" smtClean="0"/>
            <a:t>coherent</a:t>
          </a:r>
          <a:r>
            <a:rPr lang="da-DK" sz="1000" kern="1200" dirty="0" smtClean="0"/>
            <a:t>, </a:t>
          </a:r>
          <a:r>
            <a:rPr lang="da-DK" sz="1000" kern="1200" dirty="0" err="1" smtClean="0"/>
            <a:t>flexible</a:t>
          </a:r>
          <a:r>
            <a:rPr lang="da-DK" sz="1000" kern="1200" dirty="0" smtClean="0"/>
            <a:t> and </a:t>
          </a:r>
          <a:r>
            <a:rPr lang="da-DK" sz="1000" kern="1200" dirty="0" err="1" smtClean="0"/>
            <a:t>user-friendly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counselling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tool</a:t>
          </a:r>
          <a:r>
            <a:rPr lang="da-DK" sz="1000" kern="1200" dirty="0" smtClean="0"/>
            <a:t>.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a-DK" sz="1000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000" kern="1200" dirty="0" err="1" smtClean="0"/>
            <a:t>Destribute</a:t>
          </a:r>
          <a:r>
            <a:rPr lang="da-DK" sz="1000" kern="1200" dirty="0" smtClean="0"/>
            <a:t> information </a:t>
          </a:r>
          <a:r>
            <a:rPr lang="da-DK" sz="1000" kern="1200" dirty="0" err="1" smtClean="0"/>
            <a:t>about</a:t>
          </a:r>
          <a:r>
            <a:rPr lang="da-DK" sz="1000" kern="1200" dirty="0" smtClean="0"/>
            <a:t> the </a:t>
          </a:r>
          <a:r>
            <a:rPr lang="da-DK" sz="1000" kern="1200" dirty="0" err="1" smtClean="0"/>
            <a:t>project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results</a:t>
          </a:r>
          <a:r>
            <a:rPr lang="da-DK" sz="1000" kern="1200" dirty="0" smtClean="0"/>
            <a:t> and </a:t>
          </a:r>
          <a:r>
            <a:rPr lang="da-DK" sz="1000" kern="1200" dirty="0" err="1" smtClean="0"/>
            <a:t>ensure</a:t>
          </a:r>
          <a:r>
            <a:rPr lang="da-DK" sz="1000" kern="1200" dirty="0" smtClean="0"/>
            <a:t> the </a:t>
          </a:r>
          <a:r>
            <a:rPr lang="da-DK" sz="1000" kern="1200" dirty="0" err="1" smtClean="0"/>
            <a:t>commitment</a:t>
          </a:r>
          <a:r>
            <a:rPr lang="da-DK" sz="1000" kern="1200" dirty="0" smtClean="0"/>
            <a:t> of transnational </a:t>
          </a:r>
          <a:r>
            <a:rPr lang="da-DK" sz="1000" kern="1200" dirty="0" err="1" smtClean="0"/>
            <a:t>cooperation</a:t>
          </a:r>
          <a:r>
            <a:rPr lang="da-DK" sz="1000" kern="1200" dirty="0" smtClean="0"/>
            <a:t> and to </a:t>
          </a:r>
          <a:r>
            <a:rPr lang="da-DK" sz="1000" kern="1200" dirty="0" err="1" smtClean="0"/>
            <a:t>implement</a:t>
          </a:r>
          <a:r>
            <a:rPr lang="da-DK" sz="1000" kern="1200" dirty="0" smtClean="0"/>
            <a:t> the </a:t>
          </a:r>
          <a:r>
            <a:rPr lang="da-DK" sz="1000" kern="1200" dirty="0" err="1" smtClean="0"/>
            <a:t>cooperation</a:t>
          </a:r>
          <a:r>
            <a:rPr lang="da-DK" sz="1000" kern="1200" dirty="0" smtClean="0"/>
            <a:t> </a:t>
          </a:r>
          <a:r>
            <a:rPr lang="da-DK" sz="1000" kern="1200" dirty="0" err="1" smtClean="0"/>
            <a:t>concept</a:t>
          </a:r>
          <a:r>
            <a:rPr lang="da-DK" sz="1000" kern="1200" dirty="0" smtClean="0"/>
            <a:t> to peers in the BSR.</a:t>
          </a:r>
          <a:endParaRPr lang="da-DK" sz="1000" kern="1200" dirty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000" kern="1200" dirty="0"/>
            <a:t>	</a:t>
          </a:r>
        </a:p>
      </dsp:txBody>
      <dsp:txXfrm>
        <a:off x="262670" y="1178096"/>
        <a:ext cx="1585530" cy="36243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4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02378C-6D56-4934-9EC3-010829679BC5}" type="datetimeFigureOut">
              <a:rPr lang="de-DE" smtClean="0"/>
              <a:t>30.04.2018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4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4" y="8685214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1AEA7B-08E7-47C1-B654-445BC7E2EC7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71101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2699DA-8EC3-4032-AFFB-073FA4813C4D}" type="datetimeFigureOut">
              <a:rPr lang="de-DE" smtClean="0"/>
              <a:t>30.04.2018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1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4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4" y="8685214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8B547B-FC1E-4BC6-80DF-746DCA8246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0058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8B547B-FC1E-4BC6-80DF-746DCA82461D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2371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7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riorit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/>
          <p:nvPr userDrawn="1"/>
        </p:nvSpPr>
        <p:spPr>
          <a:xfrm>
            <a:off x="0" y="1835150"/>
            <a:ext cx="9144000" cy="5022850"/>
          </a:xfrm>
          <a:prstGeom prst="rect">
            <a:avLst/>
          </a:prstGeom>
          <a:solidFill>
            <a:srgbClr val="EE69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446"/>
            <a:ext cx="9144000" cy="2197608"/>
          </a:xfrm>
          <a:prstGeom prst="rect">
            <a:avLst/>
          </a:prstGeom>
        </p:spPr>
      </p:pic>
      <p:sp>
        <p:nvSpPr>
          <p:cNvPr id="26" name="Textplatzhalter 6"/>
          <p:cNvSpPr>
            <a:spLocks noGrp="1"/>
          </p:cNvSpPr>
          <p:nvPr>
            <p:ph type="body" sz="quarter" idx="13" hasCustomPrompt="1"/>
          </p:nvPr>
        </p:nvSpPr>
        <p:spPr>
          <a:xfrm>
            <a:off x="697045" y="2883760"/>
            <a:ext cx="7667621" cy="722313"/>
          </a:xfrm>
        </p:spPr>
        <p:txBody>
          <a:bodyPr>
            <a:normAutofit/>
          </a:bodyPr>
          <a:lstStyle>
            <a:lvl1pPr marL="0" indent="0">
              <a:buNone/>
              <a:defRPr sz="4200" b="1" spc="130" baseline="0">
                <a:solidFill>
                  <a:schemeClr val="bg1"/>
                </a:solidFill>
              </a:defRPr>
            </a:lvl1pPr>
            <a:lvl2pPr>
              <a:defRPr>
                <a:solidFill>
                  <a:srgbClr val="164194"/>
                </a:solidFill>
              </a:defRPr>
            </a:lvl2pPr>
            <a:lvl3pPr>
              <a:defRPr>
                <a:solidFill>
                  <a:srgbClr val="164194"/>
                </a:solidFill>
              </a:defRPr>
            </a:lvl3pPr>
            <a:lvl4pPr>
              <a:defRPr>
                <a:solidFill>
                  <a:srgbClr val="164194"/>
                </a:solidFill>
              </a:defRPr>
            </a:lvl4pPr>
            <a:lvl5pPr>
              <a:defRPr>
                <a:solidFill>
                  <a:srgbClr val="164194"/>
                </a:solidFill>
              </a:defRPr>
            </a:lvl5pPr>
          </a:lstStyle>
          <a:p>
            <a:pPr lvl="0"/>
            <a:r>
              <a:rPr lang="de-DE" dirty="0"/>
              <a:t>PRESENTATION HEADING</a:t>
            </a:r>
          </a:p>
        </p:txBody>
      </p:sp>
      <p:sp>
        <p:nvSpPr>
          <p:cNvPr id="27" name="Textplatzhalt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709167" y="3686175"/>
            <a:ext cx="7667493" cy="636588"/>
          </a:xfrm>
        </p:spPr>
        <p:txBody>
          <a:bodyPr>
            <a:normAutofit/>
          </a:bodyPr>
          <a:lstStyle>
            <a:lvl1pPr marL="0" indent="0">
              <a:buNone/>
              <a:defRPr sz="3200" spc="-20" baseline="0">
                <a:solidFill>
                  <a:schemeClr val="bg1"/>
                </a:solidFill>
              </a:defRPr>
            </a:lvl1pPr>
            <a:lvl2pPr>
              <a:defRPr>
                <a:solidFill>
                  <a:srgbClr val="36A9E1"/>
                </a:solidFill>
              </a:defRPr>
            </a:lvl2pPr>
            <a:lvl3pPr>
              <a:defRPr>
                <a:solidFill>
                  <a:srgbClr val="36A9E1"/>
                </a:solidFill>
              </a:defRPr>
            </a:lvl3pPr>
            <a:lvl4pPr>
              <a:defRPr>
                <a:solidFill>
                  <a:srgbClr val="36A9E1"/>
                </a:solidFill>
              </a:defRPr>
            </a:lvl4pPr>
            <a:lvl5pPr>
              <a:defRPr>
                <a:solidFill>
                  <a:srgbClr val="36A9E1"/>
                </a:solidFill>
              </a:defRPr>
            </a:lvl5pPr>
          </a:lstStyle>
          <a:p>
            <a:pPr lvl="0"/>
            <a:r>
              <a:rPr lang="de-DE" dirty="0" err="1"/>
              <a:t>Presentation</a:t>
            </a:r>
            <a:r>
              <a:rPr lang="de-DE" dirty="0"/>
              <a:t> </a:t>
            </a:r>
            <a:r>
              <a:rPr lang="de-DE" dirty="0" err="1"/>
              <a:t>Subheading</a:t>
            </a:r>
            <a:endParaRPr lang="de-DE" dirty="0"/>
          </a:p>
        </p:txBody>
      </p:sp>
      <p:sp>
        <p:nvSpPr>
          <p:cNvPr id="29" name="Textplatzhalter 24"/>
          <p:cNvSpPr>
            <a:spLocks noGrp="1"/>
          </p:cNvSpPr>
          <p:nvPr>
            <p:ph type="body" sz="quarter" idx="16" hasCustomPrompt="1"/>
          </p:nvPr>
        </p:nvSpPr>
        <p:spPr>
          <a:xfrm>
            <a:off x="724175" y="6049491"/>
            <a:ext cx="4244800" cy="376710"/>
          </a:xfrm>
        </p:spPr>
        <p:txBody>
          <a:bodyPr>
            <a:normAutofit/>
          </a:bodyPr>
          <a:lstStyle>
            <a:lvl1pPr marL="0" indent="0">
              <a:lnSpc>
                <a:spcPts val="1920"/>
              </a:lnSpc>
              <a:spcBef>
                <a:spcPts val="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>
              <a:defRPr>
                <a:solidFill>
                  <a:srgbClr val="164194"/>
                </a:solidFill>
              </a:defRPr>
            </a:lvl2pPr>
            <a:lvl3pPr>
              <a:defRPr>
                <a:solidFill>
                  <a:srgbClr val="164194"/>
                </a:solidFill>
              </a:defRPr>
            </a:lvl3pPr>
            <a:lvl4pPr>
              <a:defRPr>
                <a:solidFill>
                  <a:srgbClr val="164194"/>
                </a:solidFill>
              </a:defRPr>
            </a:lvl4pPr>
            <a:lvl5pPr>
              <a:defRPr>
                <a:solidFill>
                  <a:srgbClr val="164194"/>
                </a:solidFill>
              </a:defRPr>
            </a:lvl5pPr>
          </a:lstStyle>
          <a:p>
            <a:pPr lvl="0"/>
            <a:r>
              <a:rPr lang="en-US" noProof="0" dirty="0"/>
              <a:t>ROSTOCK, 1 JANUARY 2016</a:t>
            </a:r>
          </a:p>
        </p:txBody>
      </p:sp>
      <p:sp>
        <p:nvSpPr>
          <p:cNvPr id="35" name="Textplatzhalter 24"/>
          <p:cNvSpPr>
            <a:spLocks noGrp="1"/>
          </p:cNvSpPr>
          <p:nvPr>
            <p:ph type="body" sz="quarter" idx="15" hasCustomPrompt="1"/>
          </p:nvPr>
        </p:nvSpPr>
        <p:spPr>
          <a:xfrm>
            <a:off x="721289" y="4811240"/>
            <a:ext cx="4244800" cy="758825"/>
          </a:xfrm>
        </p:spPr>
        <p:txBody>
          <a:bodyPr>
            <a:normAutofit/>
          </a:bodyPr>
          <a:lstStyle>
            <a:lvl1pPr marL="0" indent="0">
              <a:lnSpc>
                <a:spcPts val="192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>
              <a:defRPr>
                <a:solidFill>
                  <a:srgbClr val="164194"/>
                </a:solidFill>
              </a:defRPr>
            </a:lvl2pPr>
            <a:lvl3pPr>
              <a:defRPr>
                <a:solidFill>
                  <a:srgbClr val="164194"/>
                </a:solidFill>
              </a:defRPr>
            </a:lvl3pPr>
            <a:lvl4pPr>
              <a:defRPr>
                <a:solidFill>
                  <a:srgbClr val="164194"/>
                </a:solidFill>
              </a:defRPr>
            </a:lvl4pPr>
            <a:lvl5pPr>
              <a:defRPr>
                <a:solidFill>
                  <a:srgbClr val="164194"/>
                </a:solidFill>
              </a:defRPr>
            </a:lvl5pPr>
          </a:lstStyle>
          <a:p>
            <a:pPr lvl="0"/>
            <a:r>
              <a:rPr lang="de-DE" dirty="0"/>
              <a:t>Name, Organisation</a:t>
            </a:r>
            <a:br>
              <a:rPr lang="de-DE" dirty="0"/>
            </a:br>
            <a:r>
              <a:rPr lang="de-DE" dirty="0"/>
              <a:t>Conference, Location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414" y="557266"/>
            <a:ext cx="3030934" cy="822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Billed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7000" y="759563"/>
            <a:ext cx="777666" cy="418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883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7873"/>
            <a:ext cx="9144000" cy="219760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26200" y="179047"/>
            <a:ext cx="2057400" cy="365125"/>
          </a:xfrm>
        </p:spPr>
        <p:txBody>
          <a:bodyPr/>
          <a:lstStyle>
            <a:lvl1pPr>
              <a:defRPr sz="1800"/>
            </a:lvl1pPr>
          </a:lstStyle>
          <a:p>
            <a:fld id="{190EBBCB-7115-4285-8105-BC97DB0CD32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Textplatzhalt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735999" y="560494"/>
            <a:ext cx="7671401" cy="452601"/>
          </a:xfrm>
        </p:spPr>
        <p:txBody>
          <a:bodyPr>
            <a:noAutofit/>
          </a:bodyPr>
          <a:lstStyle>
            <a:lvl1pPr marL="0" indent="0">
              <a:buNone/>
              <a:defRPr sz="3200" b="1" spc="80" baseline="0">
                <a:solidFill>
                  <a:srgbClr val="EE6907"/>
                </a:solidFill>
              </a:defRPr>
            </a:lvl1pPr>
          </a:lstStyle>
          <a:p>
            <a:pPr lvl="0"/>
            <a:r>
              <a:rPr lang="de-DE" dirty="0"/>
              <a:t>Slide </a:t>
            </a:r>
            <a:r>
              <a:rPr lang="de-DE" dirty="0" err="1"/>
              <a:t>Heading</a:t>
            </a:r>
            <a:endParaRPr lang="de-DE" dirty="0"/>
          </a:p>
        </p:txBody>
      </p:sp>
      <p:sp>
        <p:nvSpPr>
          <p:cNvPr id="11" name="Textplatzhalter 22"/>
          <p:cNvSpPr>
            <a:spLocks noGrp="1"/>
          </p:cNvSpPr>
          <p:nvPr>
            <p:ph type="body" sz="quarter" idx="15" hasCustomPrompt="1"/>
          </p:nvPr>
        </p:nvSpPr>
        <p:spPr>
          <a:xfrm>
            <a:off x="735999" y="1021911"/>
            <a:ext cx="7671401" cy="526958"/>
          </a:xfrm>
        </p:spPr>
        <p:txBody>
          <a:bodyPr>
            <a:noAutofit/>
          </a:bodyPr>
          <a:lstStyle>
            <a:lvl1pPr marL="0" indent="0">
              <a:buNone/>
              <a:defRPr sz="3200" spc="70" baseline="0">
                <a:solidFill>
                  <a:srgbClr val="535353"/>
                </a:solidFill>
              </a:defRPr>
            </a:lvl1pPr>
            <a:lvl2pPr>
              <a:defRPr>
                <a:solidFill>
                  <a:srgbClr val="36A9E1"/>
                </a:solidFill>
              </a:defRPr>
            </a:lvl2pPr>
            <a:lvl3pPr>
              <a:defRPr>
                <a:solidFill>
                  <a:srgbClr val="36A9E1"/>
                </a:solidFill>
              </a:defRPr>
            </a:lvl3pPr>
            <a:lvl4pPr>
              <a:defRPr>
                <a:solidFill>
                  <a:srgbClr val="36A9E1"/>
                </a:solidFill>
              </a:defRPr>
            </a:lvl4pPr>
            <a:lvl5pPr>
              <a:defRPr>
                <a:solidFill>
                  <a:srgbClr val="36A9E1"/>
                </a:solidFill>
              </a:defRPr>
            </a:lvl5pPr>
          </a:lstStyle>
          <a:p>
            <a:pPr lvl="0"/>
            <a:r>
              <a:rPr lang="de-DE" dirty="0"/>
              <a:t>Slide </a:t>
            </a:r>
            <a:r>
              <a:rPr lang="de-DE" dirty="0" err="1"/>
              <a:t>Subheading</a:t>
            </a:r>
            <a:endParaRPr lang="de-DE" dirty="0"/>
          </a:p>
        </p:txBody>
      </p:sp>
      <p:sp>
        <p:nvSpPr>
          <p:cNvPr id="14" name="Textplatzhalter 3"/>
          <p:cNvSpPr>
            <a:spLocks noGrp="1"/>
          </p:cNvSpPr>
          <p:nvPr>
            <p:ph type="body" sz="quarter" idx="24" hasCustomPrompt="1"/>
          </p:nvPr>
        </p:nvSpPr>
        <p:spPr>
          <a:xfrm>
            <a:off x="736600" y="1613521"/>
            <a:ext cx="7670800" cy="1973887"/>
          </a:xfrm>
        </p:spPr>
        <p:txBody>
          <a:bodyPr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400">
                <a:solidFill>
                  <a:srgbClr val="535353"/>
                </a:solidFill>
              </a:defRPr>
            </a:lvl1pPr>
            <a:lvl2pPr marL="395903" indent="0">
              <a:lnSpc>
                <a:spcPts val="1560"/>
              </a:lnSpc>
              <a:buNone/>
              <a:defRPr>
                <a:solidFill>
                  <a:srgbClr val="164194"/>
                </a:solidFill>
              </a:defRPr>
            </a:lvl2pPr>
            <a:lvl3pPr>
              <a:lnSpc>
                <a:spcPts val="1560"/>
              </a:lnSpc>
              <a:buClr>
                <a:srgbClr val="164194"/>
              </a:buClr>
              <a:defRPr>
                <a:solidFill>
                  <a:srgbClr val="164194"/>
                </a:solidFill>
              </a:defRPr>
            </a:lvl3pPr>
            <a:lvl4pPr>
              <a:lnSpc>
                <a:spcPts val="1560"/>
              </a:lnSpc>
              <a:defRPr>
                <a:solidFill>
                  <a:srgbClr val="164194"/>
                </a:solidFill>
              </a:defRPr>
            </a:lvl4pPr>
            <a:lvl5pPr>
              <a:lnSpc>
                <a:spcPts val="1560"/>
              </a:lnSpc>
              <a:defRPr>
                <a:solidFill>
                  <a:srgbClr val="164194"/>
                </a:solidFill>
              </a:defRPr>
            </a:lvl5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e.g. </a:t>
            </a:r>
            <a:r>
              <a:rPr lang="de-DE" dirty="0" err="1"/>
              <a:t>bullet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</a:t>
            </a:r>
            <a:r>
              <a:rPr lang="de-DE" dirty="0" err="1"/>
              <a:t>text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bullet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</a:t>
            </a:r>
            <a:r>
              <a:rPr lang="de-DE" dirty="0" err="1"/>
              <a:t>text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bullet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</a:t>
            </a:r>
            <a:r>
              <a:rPr lang="de-DE" dirty="0" err="1"/>
              <a:t>text</a:t>
            </a:r>
            <a:endParaRPr lang="de-DE" dirty="0"/>
          </a:p>
        </p:txBody>
      </p:sp>
      <p:sp>
        <p:nvSpPr>
          <p:cNvPr id="19" name="Textplatzhalter 24"/>
          <p:cNvSpPr>
            <a:spLocks noGrp="1"/>
          </p:cNvSpPr>
          <p:nvPr>
            <p:ph type="body" sz="quarter" idx="19" hasCustomPrompt="1"/>
          </p:nvPr>
        </p:nvSpPr>
        <p:spPr>
          <a:xfrm>
            <a:off x="735999" y="240917"/>
            <a:ext cx="7671400" cy="275127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rgbClr val="535353"/>
                </a:solidFill>
              </a:defRPr>
            </a:lvl1pPr>
          </a:lstStyle>
          <a:p>
            <a:pPr lvl="0"/>
            <a:r>
              <a:rPr lang="de-DE" dirty="0" err="1"/>
              <a:t>Overline</a:t>
            </a:r>
            <a:endParaRPr lang="de-DE" dirty="0"/>
          </a:p>
        </p:txBody>
      </p:sp>
      <p:pic>
        <p:nvPicPr>
          <p:cNvPr id="3" name="Billed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5577" y="6215931"/>
            <a:ext cx="741821" cy="399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977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5409"/>
            <a:ext cx="9144000" cy="2197607"/>
          </a:xfrm>
          <a:prstGeom prst="rect">
            <a:avLst/>
          </a:prstGeom>
        </p:spPr>
      </p:pic>
      <p:sp>
        <p:nvSpPr>
          <p:cNvPr id="8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828674" y="1562573"/>
            <a:ext cx="3619757" cy="3847627"/>
          </a:xfrm>
        </p:spPr>
        <p:txBody>
          <a:bodyPr/>
          <a:lstStyle>
            <a:lvl1pPr marL="0" indent="0" algn="ctr">
              <a:buNone/>
              <a:defRPr lang="de-DE" sz="2800" kern="1200" dirty="0">
                <a:solidFill>
                  <a:srgbClr val="535353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 dirty="0"/>
              <a:t/>
            </a:r>
            <a:br>
              <a:rPr lang="de-DE" dirty="0"/>
            </a:br>
            <a:r>
              <a:rPr lang="de-DE" dirty="0"/>
              <a:t/>
            </a:r>
            <a:br>
              <a:rPr lang="de-DE" dirty="0"/>
            </a:br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endParaRPr lang="de-DE" dirty="0"/>
          </a:p>
        </p:txBody>
      </p:sp>
      <p:sp>
        <p:nvSpPr>
          <p:cNvPr id="11" name="Textplatzhalter 18"/>
          <p:cNvSpPr>
            <a:spLocks noGrp="1"/>
          </p:cNvSpPr>
          <p:nvPr>
            <p:ph type="body" sz="quarter" idx="16" hasCustomPrompt="1"/>
          </p:nvPr>
        </p:nvSpPr>
        <p:spPr>
          <a:xfrm>
            <a:off x="4597400" y="4947166"/>
            <a:ext cx="3810000" cy="463034"/>
          </a:xfrm>
        </p:spPr>
        <p:txBody>
          <a:bodyPr>
            <a:noAutofit/>
          </a:bodyPr>
          <a:lstStyle>
            <a:lvl1pPr marL="0" indent="0">
              <a:buNone/>
              <a:defRPr sz="1800" b="0" spc="30" baseline="0">
                <a:solidFill>
                  <a:srgbClr val="575756"/>
                </a:solidFill>
              </a:defRPr>
            </a:lvl1pPr>
          </a:lstStyle>
          <a:p>
            <a:pPr lvl="0"/>
            <a:r>
              <a:rPr lang="de-DE" dirty="0"/>
              <a:t>Source:  Um </a:t>
            </a:r>
            <a:r>
              <a:rPr lang="de-DE" dirty="0" err="1"/>
              <a:t>rerum</a:t>
            </a:r>
            <a:r>
              <a:rPr lang="de-DE" dirty="0"/>
              <a:t> et </a:t>
            </a:r>
            <a:r>
              <a:rPr lang="de-DE" dirty="0" err="1"/>
              <a:t>que</a:t>
            </a:r>
            <a:r>
              <a:rPr lang="de-DE" dirty="0"/>
              <a:t> </a:t>
            </a:r>
            <a:r>
              <a:rPr lang="de-DE" dirty="0" err="1"/>
              <a:t>culla</a:t>
            </a:r>
            <a:r>
              <a:rPr lang="de-DE" dirty="0"/>
              <a:t> </a:t>
            </a:r>
            <a:r>
              <a:rPr lang="de-DE" dirty="0" err="1"/>
              <a:t>volorrunt</a:t>
            </a:r>
            <a:r>
              <a:rPr lang="de-DE" dirty="0"/>
              <a:t>. 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26200" y="179047"/>
            <a:ext cx="2057400" cy="365125"/>
          </a:xfrm>
        </p:spPr>
        <p:txBody>
          <a:bodyPr/>
          <a:lstStyle>
            <a:lvl1pPr>
              <a:defRPr sz="1800"/>
            </a:lvl1pPr>
          </a:lstStyle>
          <a:p>
            <a:fld id="{190EBBCB-7115-4285-8105-BC97DB0CD32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Textplatzhalter 20"/>
          <p:cNvSpPr>
            <a:spLocks noGrp="1"/>
          </p:cNvSpPr>
          <p:nvPr>
            <p:ph type="body" sz="quarter" idx="31" hasCustomPrompt="1"/>
          </p:nvPr>
        </p:nvSpPr>
        <p:spPr>
          <a:xfrm>
            <a:off x="735999" y="560494"/>
            <a:ext cx="7671401" cy="452601"/>
          </a:xfrm>
        </p:spPr>
        <p:txBody>
          <a:bodyPr>
            <a:noAutofit/>
          </a:bodyPr>
          <a:lstStyle>
            <a:lvl1pPr marL="0" indent="0">
              <a:buNone/>
              <a:defRPr sz="3200" b="1" spc="80" baseline="0">
                <a:solidFill>
                  <a:srgbClr val="EE6907"/>
                </a:solidFill>
              </a:defRPr>
            </a:lvl1pPr>
          </a:lstStyle>
          <a:p>
            <a:pPr lvl="0"/>
            <a:r>
              <a:rPr lang="de-DE" dirty="0"/>
              <a:t>Slide </a:t>
            </a:r>
            <a:r>
              <a:rPr lang="de-DE" dirty="0" err="1"/>
              <a:t>Heading</a:t>
            </a:r>
            <a:endParaRPr lang="de-DE" dirty="0"/>
          </a:p>
        </p:txBody>
      </p:sp>
      <p:sp>
        <p:nvSpPr>
          <p:cNvPr id="20" name="Textplatzhalter 22"/>
          <p:cNvSpPr>
            <a:spLocks noGrp="1"/>
          </p:cNvSpPr>
          <p:nvPr>
            <p:ph type="body" sz="quarter" idx="32" hasCustomPrompt="1"/>
          </p:nvPr>
        </p:nvSpPr>
        <p:spPr>
          <a:xfrm>
            <a:off x="735999" y="1021911"/>
            <a:ext cx="7671401" cy="526958"/>
          </a:xfrm>
        </p:spPr>
        <p:txBody>
          <a:bodyPr>
            <a:noAutofit/>
          </a:bodyPr>
          <a:lstStyle>
            <a:lvl1pPr marL="0" indent="0">
              <a:buNone/>
              <a:defRPr sz="3200" spc="70" baseline="0">
                <a:solidFill>
                  <a:srgbClr val="535353"/>
                </a:solidFill>
              </a:defRPr>
            </a:lvl1pPr>
            <a:lvl2pPr>
              <a:defRPr>
                <a:solidFill>
                  <a:srgbClr val="36A9E1"/>
                </a:solidFill>
              </a:defRPr>
            </a:lvl2pPr>
            <a:lvl3pPr>
              <a:defRPr>
                <a:solidFill>
                  <a:srgbClr val="36A9E1"/>
                </a:solidFill>
              </a:defRPr>
            </a:lvl3pPr>
            <a:lvl4pPr>
              <a:defRPr>
                <a:solidFill>
                  <a:srgbClr val="36A9E1"/>
                </a:solidFill>
              </a:defRPr>
            </a:lvl4pPr>
            <a:lvl5pPr>
              <a:defRPr>
                <a:solidFill>
                  <a:srgbClr val="36A9E1"/>
                </a:solidFill>
              </a:defRPr>
            </a:lvl5pPr>
          </a:lstStyle>
          <a:p>
            <a:pPr lvl="0"/>
            <a:r>
              <a:rPr lang="de-DE" dirty="0"/>
              <a:t>Slide </a:t>
            </a:r>
            <a:r>
              <a:rPr lang="de-DE" dirty="0" err="1"/>
              <a:t>Subheading</a:t>
            </a:r>
            <a:endParaRPr lang="de-DE" dirty="0"/>
          </a:p>
        </p:txBody>
      </p:sp>
      <p:sp>
        <p:nvSpPr>
          <p:cNvPr id="21" name="Textplatzhalter 24"/>
          <p:cNvSpPr>
            <a:spLocks noGrp="1"/>
          </p:cNvSpPr>
          <p:nvPr>
            <p:ph type="body" sz="quarter" idx="19" hasCustomPrompt="1"/>
          </p:nvPr>
        </p:nvSpPr>
        <p:spPr>
          <a:xfrm>
            <a:off x="735999" y="240917"/>
            <a:ext cx="7671400" cy="275127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rgbClr val="535353"/>
                </a:solidFill>
              </a:defRPr>
            </a:lvl1pPr>
          </a:lstStyle>
          <a:p>
            <a:pPr lvl="0"/>
            <a:r>
              <a:rPr lang="de-DE" dirty="0" err="1"/>
              <a:t>Overline</a:t>
            </a:r>
            <a:endParaRPr lang="de-DE" dirty="0"/>
          </a:p>
        </p:txBody>
      </p:sp>
      <p:sp>
        <p:nvSpPr>
          <p:cNvPr id="24" name="Textplatzhalt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4571018" y="1450110"/>
            <a:ext cx="3912582" cy="3515528"/>
          </a:xfrm>
        </p:spPr>
        <p:txBody>
          <a:bodyPr>
            <a:noAutofit/>
          </a:bodyPr>
          <a:lstStyle>
            <a:lvl1pPr marL="342900" marR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kern="1000" spc="0" baseline="0">
                <a:solidFill>
                  <a:srgbClr val="535353"/>
                </a:solidFill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e.g. </a:t>
            </a:r>
            <a:r>
              <a:rPr lang="de-DE" dirty="0" err="1"/>
              <a:t>bullet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</a:t>
            </a:r>
            <a:r>
              <a:rPr lang="de-DE" dirty="0" err="1"/>
              <a:t>text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bullet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</a:t>
            </a:r>
            <a:r>
              <a:rPr lang="de-DE" dirty="0" err="1"/>
              <a:t>text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bullet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</a:t>
            </a:r>
            <a:r>
              <a:rPr lang="de-DE" dirty="0" err="1"/>
              <a:t>text</a:t>
            </a:r>
            <a:endParaRPr lang="de-DE" dirty="0"/>
          </a:p>
        </p:txBody>
      </p:sp>
      <p:pic>
        <p:nvPicPr>
          <p:cNvPr id="12" name="Billed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5577" y="6215931"/>
            <a:ext cx="741821" cy="399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943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5409"/>
            <a:ext cx="9144000" cy="2197607"/>
          </a:xfrm>
          <a:prstGeom prst="rect">
            <a:avLst/>
          </a:prstGeom>
        </p:spPr>
      </p:pic>
      <p:sp>
        <p:nvSpPr>
          <p:cNvPr id="14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828674" y="1636713"/>
            <a:ext cx="7578725" cy="3856037"/>
          </a:xfrm>
        </p:spPr>
        <p:txBody>
          <a:bodyPr/>
          <a:lstStyle>
            <a:lvl1pPr marL="0" indent="0" algn="ctr">
              <a:buNone/>
              <a:defRPr>
                <a:solidFill>
                  <a:srgbClr val="535353"/>
                </a:solidFill>
              </a:defRPr>
            </a:lvl1pPr>
          </a:lstStyle>
          <a:p>
            <a:r>
              <a:rPr lang="de-DE" dirty="0"/>
              <a:t/>
            </a:r>
            <a:br>
              <a:rPr lang="de-DE" dirty="0"/>
            </a:br>
            <a:r>
              <a:rPr lang="de-DE" dirty="0"/>
              <a:t/>
            </a:r>
            <a:br>
              <a:rPr lang="de-DE" dirty="0"/>
            </a:br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endParaRPr lang="de-DE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26200" y="179047"/>
            <a:ext cx="2057400" cy="365125"/>
          </a:xfrm>
        </p:spPr>
        <p:txBody>
          <a:bodyPr/>
          <a:lstStyle>
            <a:lvl1pPr>
              <a:defRPr sz="1800"/>
            </a:lvl1pPr>
          </a:lstStyle>
          <a:p>
            <a:fld id="{190EBBCB-7115-4285-8105-BC97DB0CD32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7" name="Textplatzhalter 20"/>
          <p:cNvSpPr>
            <a:spLocks noGrp="1"/>
          </p:cNvSpPr>
          <p:nvPr>
            <p:ph type="body" sz="quarter" idx="31" hasCustomPrompt="1"/>
          </p:nvPr>
        </p:nvSpPr>
        <p:spPr>
          <a:xfrm>
            <a:off x="735999" y="560494"/>
            <a:ext cx="7671401" cy="452601"/>
          </a:xfrm>
        </p:spPr>
        <p:txBody>
          <a:bodyPr>
            <a:noAutofit/>
          </a:bodyPr>
          <a:lstStyle>
            <a:lvl1pPr marL="0" indent="0">
              <a:buNone/>
              <a:defRPr sz="3200" b="1" spc="80" baseline="0">
                <a:solidFill>
                  <a:srgbClr val="EE6907"/>
                </a:solidFill>
              </a:defRPr>
            </a:lvl1pPr>
          </a:lstStyle>
          <a:p>
            <a:pPr lvl="0"/>
            <a:r>
              <a:rPr lang="de-DE" dirty="0"/>
              <a:t>Slide </a:t>
            </a:r>
            <a:r>
              <a:rPr lang="de-DE" dirty="0" err="1"/>
              <a:t>Heading</a:t>
            </a:r>
            <a:endParaRPr lang="de-DE" dirty="0"/>
          </a:p>
        </p:txBody>
      </p:sp>
      <p:sp>
        <p:nvSpPr>
          <p:cNvPr id="20" name="Textplatzhalter 22"/>
          <p:cNvSpPr>
            <a:spLocks noGrp="1"/>
          </p:cNvSpPr>
          <p:nvPr>
            <p:ph type="body" sz="quarter" idx="32" hasCustomPrompt="1"/>
          </p:nvPr>
        </p:nvSpPr>
        <p:spPr>
          <a:xfrm>
            <a:off x="735999" y="1021911"/>
            <a:ext cx="7671401" cy="526958"/>
          </a:xfrm>
        </p:spPr>
        <p:txBody>
          <a:bodyPr>
            <a:noAutofit/>
          </a:bodyPr>
          <a:lstStyle>
            <a:lvl1pPr marL="0" indent="0">
              <a:buNone/>
              <a:defRPr sz="3200" spc="70" baseline="0">
                <a:solidFill>
                  <a:srgbClr val="535353"/>
                </a:solidFill>
              </a:defRPr>
            </a:lvl1pPr>
            <a:lvl2pPr>
              <a:defRPr>
                <a:solidFill>
                  <a:srgbClr val="36A9E1"/>
                </a:solidFill>
              </a:defRPr>
            </a:lvl2pPr>
            <a:lvl3pPr>
              <a:defRPr>
                <a:solidFill>
                  <a:srgbClr val="36A9E1"/>
                </a:solidFill>
              </a:defRPr>
            </a:lvl3pPr>
            <a:lvl4pPr>
              <a:defRPr>
                <a:solidFill>
                  <a:srgbClr val="36A9E1"/>
                </a:solidFill>
              </a:defRPr>
            </a:lvl4pPr>
            <a:lvl5pPr>
              <a:defRPr>
                <a:solidFill>
                  <a:srgbClr val="36A9E1"/>
                </a:solidFill>
              </a:defRPr>
            </a:lvl5pPr>
          </a:lstStyle>
          <a:p>
            <a:pPr lvl="0"/>
            <a:r>
              <a:rPr lang="de-DE" dirty="0"/>
              <a:t>Slide </a:t>
            </a:r>
            <a:r>
              <a:rPr lang="de-DE" dirty="0" err="1"/>
              <a:t>Subheading</a:t>
            </a:r>
            <a:endParaRPr lang="de-DE" dirty="0"/>
          </a:p>
        </p:txBody>
      </p:sp>
      <p:sp>
        <p:nvSpPr>
          <p:cNvPr id="21" name="Textplatzhalter 24"/>
          <p:cNvSpPr>
            <a:spLocks noGrp="1"/>
          </p:cNvSpPr>
          <p:nvPr>
            <p:ph type="body" sz="quarter" idx="19" hasCustomPrompt="1"/>
          </p:nvPr>
        </p:nvSpPr>
        <p:spPr>
          <a:xfrm>
            <a:off x="735999" y="240917"/>
            <a:ext cx="7671400" cy="275127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rgbClr val="535353"/>
                </a:solidFill>
              </a:defRPr>
            </a:lvl1pPr>
          </a:lstStyle>
          <a:p>
            <a:pPr lvl="0"/>
            <a:r>
              <a:rPr lang="de-DE" dirty="0" err="1"/>
              <a:t>Overline</a:t>
            </a:r>
            <a:endParaRPr lang="de-DE" dirty="0"/>
          </a:p>
        </p:txBody>
      </p:sp>
      <p:pic>
        <p:nvPicPr>
          <p:cNvPr id="10" name="Billed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5577" y="6215931"/>
            <a:ext cx="741821" cy="399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906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mage full siz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14"/>
          <p:cNvSpPr>
            <a:spLocks noGrp="1"/>
          </p:cNvSpPr>
          <p:nvPr>
            <p:ph type="pic" sz="quarter" idx="31" hasCustomPrompt="1"/>
          </p:nvPr>
        </p:nvSpPr>
        <p:spPr>
          <a:xfrm>
            <a:off x="0" y="0"/>
            <a:ext cx="9146646" cy="5875876"/>
          </a:xfrm>
          <a:custGeom>
            <a:avLst/>
            <a:gdLst>
              <a:gd name="connsiteX0" fmla="*/ 0 w 4121150"/>
              <a:gd name="connsiteY0" fmla="*/ 0 h 1841500"/>
              <a:gd name="connsiteX1" fmla="*/ 2060575 w 4121150"/>
              <a:gd name="connsiteY1" fmla="*/ 0 h 1841500"/>
              <a:gd name="connsiteX2" fmla="*/ 4121150 w 4121150"/>
              <a:gd name="connsiteY2" fmla="*/ 920750 h 1841500"/>
              <a:gd name="connsiteX3" fmla="*/ 2060575 w 4121150"/>
              <a:gd name="connsiteY3" fmla="*/ 1841500 h 1841500"/>
              <a:gd name="connsiteX4" fmla="*/ 0 w 4121150"/>
              <a:gd name="connsiteY4" fmla="*/ 1841500 h 1841500"/>
              <a:gd name="connsiteX5" fmla="*/ 0 w 4121150"/>
              <a:gd name="connsiteY5" fmla="*/ 0 h 1841500"/>
              <a:gd name="connsiteX0" fmla="*/ 8553600 w 8596146"/>
              <a:gd name="connsiteY0" fmla="*/ 0 h 3533500"/>
              <a:gd name="connsiteX1" fmla="*/ 2060575 w 8596146"/>
              <a:gd name="connsiteY1" fmla="*/ 1692000 h 3533500"/>
              <a:gd name="connsiteX2" fmla="*/ 4121150 w 8596146"/>
              <a:gd name="connsiteY2" fmla="*/ 2612750 h 3533500"/>
              <a:gd name="connsiteX3" fmla="*/ 2060575 w 8596146"/>
              <a:gd name="connsiteY3" fmla="*/ 3533500 h 3533500"/>
              <a:gd name="connsiteX4" fmla="*/ 0 w 8596146"/>
              <a:gd name="connsiteY4" fmla="*/ 3533500 h 3533500"/>
              <a:gd name="connsiteX5" fmla="*/ 8553600 w 8596146"/>
              <a:gd name="connsiteY5" fmla="*/ 0 h 3533500"/>
              <a:gd name="connsiteX0" fmla="*/ 9129600 w 9172146"/>
              <a:gd name="connsiteY0" fmla="*/ 0 h 3533500"/>
              <a:gd name="connsiteX1" fmla="*/ 2636575 w 9172146"/>
              <a:gd name="connsiteY1" fmla="*/ 1692000 h 3533500"/>
              <a:gd name="connsiteX2" fmla="*/ 4697150 w 9172146"/>
              <a:gd name="connsiteY2" fmla="*/ 2612750 h 3533500"/>
              <a:gd name="connsiteX3" fmla="*/ 2636575 w 9172146"/>
              <a:gd name="connsiteY3" fmla="*/ 3533500 h 3533500"/>
              <a:gd name="connsiteX4" fmla="*/ 0 w 9172146"/>
              <a:gd name="connsiteY4" fmla="*/ 12700 h 3533500"/>
              <a:gd name="connsiteX5" fmla="*/ 9129600 w 9172146"/>
              <a:gd name="connsiteY5" fmla="*/ 0 h 3533500"/>
              <a:gd name="connsiteX0" fmla="*/ 9142625 w 9185171"/>
              <a:gd name="connsiteY0" fmla="*/ 0 h 5902300"/>
              <a:gd name="connsiteX1" fmla="*/ 2649600 w 9185171"/>
              <a:gd name="connsiteY1" fmla="*/ 1692000 h 5902300"/>
              <a:gd name="connsiteX2" fmla="*/ 4710175 w 9185171"/>
              <a:gd name="connsiteY2" fmla="*/ 2612750 h 5902300"/>
              <a:gd name="connsiteX3" fmla="*/ 0 w 9185171"/>
              <a:gd name="connsiteY3" fmla="*/ 5902300 h 5902300"/>
              <a:gd name="connsiteX4" fmla="*/ 13025 w 9185171"/>
              <a:gd name="connsiteY4" fmla="*/ 12700 h 5902300"/>
              <a:gd name="connsiteX5" fmla="*/ 9142625 w 9185171"/>
              <a:gd name="connsiteY5" fmla="*/ 0 h 5902300"/>
              <a:gd name="connsiteX0" fmla="*/ 9142625 w 9342984"/>
              <a:gd name="connsiteY0" fmla="*/ 0 h 5902300"/>
              <a:gd name="connsiteX1" fmla="*/ 9144000 w 9342984"/>
              <a:gd name="connsiteY1" fmla="*/ 5860800 h 5902300"/>
              <a:gd name="connsiteX2" fmla="*/ 4710175 w 9342984"/>
              <a:gd name="connsiteY2" fmla="*/ 2612750 h 5902300"/>
              <a:gd name="connsiteX3" fmla="*/ 0 w 9342984"/>
              <a:gd name="connsiteY3" fmla="*/ 5902300 h 5902300"/>
              <a:gd name="connsiteX4" fmla="*/ 13025 w 9342984"/>
              <a:gd name="connsiteY4" fmla="*/ 12700 h 5902300"/>
              <a:gd name="connsiteX5" fmla="*/ 9142625 w 9342984"/>
              <a:gd name="connsiteY5" fmla="*/ 0 h 5902300"/>
              <a:gd name="connsiteX0" fmla="*/ 9142625 w 9341062"/>
              <a:gd name="connsiteY0" fmla="*/ 0 h 5902300"/>
              <a:gd name="connsiteX1" fmla="*/ 9144000 w 9341062"/>
              <a:gd name="connsiteY1" fmla="*/ 5860800 h 5902300"/>
              <a:gd name="connsiteX2" fmla="*/ 4616575 w 9341062"/>
              <a:gd name="connsiteY2" fmla="*/ 5629550 h 5902300"/>
              <a:gd name="connsiteX3" fmla="*/ 0 w 9341062"/>
              <a:gd name="connsiteY3" fmla="*/ 5902300 h 5902300"/>
              <a:gd name="connsiteX4" fmla="*/ 13025 w 9341062"/>
              <a:gd name="connsiteY4" fmla="*/ 12700 h 5902300"/>
              <a:gd name="connsiteX5" fmla="*/ 9142625 w 9341062"/>
              <a:gd name="connsiteY5" fmla="*/ 0 h 5902300"/>
              <a:gd name="connsiteX0" fmla="*/ 9142625 w 9341062"/>
              <a:gd name="connsiteY0" fmla="*/ 0 h 5902300"/>
              <a:gd name="connsiteX1" fmla="*/ 9144000 w 9341062"/>
              <a:gd name="connsiteY1" fmla="*/ 5860800 h 5902300"/>
              <a:gd name="connsiteX2" fmla="*/ 4616575 w 9341062"/>
              <a:gd name="connsiteY2" fmla="*/ 5629550 h 5902300"/>
              <a:gd name="connsiteX3" fmla="*/ 0 w 9341062"/>
              <a:gd name="connsiteY3" fmla="*/ 5902300 h 5902300"/>
              <a:gd name="connsiteX4" fmla="*/ 13025 w 9341062"/>
              <a:gd name="connsiteY4" fmla="*/ 12700 h 5902300"/>
              <a:gd name="connsiteX5" fmla="*/ 9142625 w 9341062"/>
              <a:gd name="connsiteY5" fmla="*/ 0 h 5902300"/>
              <a:gd name="connsiteX0" fmla="*/ 9142625 w 9450838"/>
              <a:gd name="connsiteY0" fmla="*/ 0 h 5902300"/>
              <a:gd name="connsiteX1" fmla="*/ 9144000 w 9450838"/>
              <a:gd name="connsiteY1" fmla="*/ 5860800 h 5902300"/>
              <a:gd name="connsiteX2" fmla="*/ 4616575 w 9450838"/>
              <a:gd name="connsiteY2" fmla="*/ 5629550 h 5902300"/>
              <a:gd name="connsiteX3" fmla="*/ 0 w 9450838"/>
              <a:gd name="connsiteY3" fmla="*/ 5902300 h 5902300"/>
              <a:gd name="connsiteX4" fmla="*/ 13025 w 9450838"/>
              <a:gd name="connsiteY4" fmla="*/ 12700 h 5902300"/>
              <a:gd name="connsiteX5" fmla="*/ 9142625 w 9450838"/>
              <a:gd name="connsiteY5" fmla="*/ 0 h 5902300"/>
              <a:gd name="connsiteX0" fmla="*/ 9142625 w 9151489"/>
              <a:gd name="connsiteY0" fmla="*/ 0 h 5902300"/>
              <a:gd name="connsiteX1" fmla="*/ 9144000 w 9151489"/>
              <a:gd name="connsiteY1" fmla="*/ 5860800 h 5902300"/>
              <a:gd name="connsiteX2" fmla="*/ 4616575 w 9151489"/>
              <a:gd name="connsiteY2" fmla="*/ 5629550 h 5902300"/>
              <a:gd name="connsiteX3" fmla="*/ 0 w 9151489"/>
              <a:gd name="connsiteY3" fmla="*/ 5902300 h 5902300"/>
              <a:gd name="connsiteX4" fmla="*/ 13025 w 9151489"/>
              <a:gd name="connsiteY4" fmla="*/ 12700 h 5902300"/>
              <a:gd name="connsiteX5" fmla="*/ 9142625 w 9151489"/>
              <a:gd name="connsiteY5" fmla="*/ 0 h 5902300"/>
              <a:gd name="connsiteX0" fmla="*/ 9142625 w 9151489"/>
              <a:gd name="connsiteY0" fmla="*/ 0 h 5904000"/>
              <a:gd name="connsiteX1" fmla="*/ 9144000 w 9151489"/>
              <a:gd name="connsiteY1" fmla="*/ 5904000 h 5904000"/>
              <a:gd name="connsiteX2" fmla="*/ 4616575 w 9151489"/>
              <a:gd name="connsiteY2" fmla="*/ 5629550 h 5904000"/>
              <a:gd name="connsiteX3" fmla="*/ 0 w 9151489"/>
              <a:gd name="connsiteY3" fmla="*/ 5902300 h 5904000"/>
              <a:gd name="connsiteX4" fmla="*/ 13025 w 9151489"/>
              <a:gd name="connsiteY4" fmla="*/ 12700 h 5904000"/>
              <a:gd name="connsiteX5" fmla="*/ 9142625 w 9151489"/>
              <a:gd name="connsiteY5" fmla="*/ 0 h 5904000"/>
              <a:gd name="connsiteX0" fmla="*/ 9142625 w 9151489"/>
              <a:gd name="connsiteY0" fmla="*/ 0 h 5904000"/>
              <a:gd name="connsiteX1" fmla="*/ 9144000 w 9151489"/>
              <a:gd name="connsiteY1" fmla="*/ 5904000 h 5904000"/>
              <a:gd name="connsiteX2" fmla="*/ 4616575 w 9151489"/>
              <a:gd name="connsiteY2" fmla="*/ 5629550 h 5904000"/>
              <a:gd name="connsiteX3" fmla="*/ 0 w 9151489"/>
              <a:gd name="connsiteY3" fmla="*/ 5902300 h 5904000"/>
              <a:gd name="connsiteX4" fmla="*/ 13025 w 9151489"/>
              <a:gd name="connsiteY4" fmla="*/ 12700 h 5904000"/>
              <a:gd name="connsiteX5" fmla="*/ 9142625 w 9151489"/>
              <a:gd name="connsiteY5" fmla="*/ 0 h 5904000"/>
              <a:gd name="connsiteX0" fmla="*/ 9142625 w 9151489"/>
              <a:gd name="connsiteY0" fmla="*/ 0 h 5904000"/>
              <a:gd name="connsiteX1" fmla="*/ 9144000 w 9151489"/>
              <a:gd name="connsiteY1" fmla="*/ 5904000 h 5904000"/>
              <a:gd name="connsiteX2" fmla="*/ 4616575 w 9151489"/>
              <a:gd name="connsiteY2" fmla="*/ 5629550 h 5904000"/>
              <a:gd name="connsiteX3" fmla="*/ 0 w 9151489"/>
              <a:gd name="connsiteY3" fmla="*/ 5902300 h 5904000"/>
              <a:gd name="connsiteX4" fmla="*/ 13025 w 9151489"/>
              <a:gd name="connsiteY4" fmla="*/ 12700 h 5904000"/>
              <a:gd name="connsiteX5" fmla="*/ 9142625 w 9151489"/>
              <a:gd name="connsiteY5" fmla="*/ 0 h 5904000"/>
              <a:gd name="connsiteX0" fmla="*/ 9142625 w 9151489"/>
              <a:gd name="connsiteY0" fmla="*/ 0 h 5904000"/>
              <a:gd name="connsiteX1" fmla="*/ 9144000 w 9151489"/>
              <a:gd name="connsiteY1" fmla="*/ 5904000 h 5904000"/>
              <a:gd name="connsiteX2" fmla="*/ 4616575 w 9151489"/>
              <a:gd name="connsiteY2" fmla="*/ 5629550 h 5904000"/>
              <a:gd name="connsiteX3" fmla="*/ 0 w 9151489"/>
              <a:gd name="connsiteY3" fmla="*/ 5902300 h 5904000"/>
              <a:gd name="connsiteX4" fmla="*/ 13025 w 9151489"/>
              <a:gd name="connsiteY4" fmla="*/ 12700 h 5904000"/>
              <a:gd name="connsiteX5" fmla="*/ 9142625 w 9151489"/>
              <a:gd name="connsiteY5" fmla="*/ 0 h 5904000"/>
              <a:gd name="connsiteX0" fmla="*/ 9142625 w 9151489"/>
              <a:gd name="connsiteY0" fmla="*/ 0 h 5904000"/>
              <a:gd name="connsiteX1" fmla="*/ 9144000 w 9151489"/>
              <a:gd name="connsiteY1" fmla="*/ 5904000 h 5904000"/>
              <a:gd name="connsiteX2" fmla="*/ 4616575 w 9151489"/>
              <a:gd name="connsiteY2" fmla="*/ 5629550 h 5904000"/>
              <a:gd name="connsiteX3" fmla="*/ 0 w 9151489"/>
              <a:gd name="connsiteY3" fmla="*/ 5902300 h 5904000"/>
              <a:gd name="connsiteX4" fmla="*/ 13025 w 9151489"/>
              <a:gd name="connsiteY4" fmla="*/ 12700 h 5904000"/>
              <a:gd name="connsiteX5" fmla="*/ 9142625 w 9151489"/>
              <a:gd name="connsiteY5" fmla="*/ 0 h 5904000"/>
              <a:gd name="connsiteX0" fmla="*/ 9157025 w 9160873"/>
              <a:gd name="connsiteY0" fmla="*/ 8900 h 5891300"/>
              <a:gd name="connsiteX1" fmla="*/ 9144000 w 9160873"/>
              <a:gd name="connsiteY1" fmla="*/ 5891300 h 5891300"/>
              <a:gd name="connsiteX2" fmla="*/ 4616575 w 9160873"/>
              <a:gd name="connsiteY2" fmla="*/ 5616850 h 5891300"/>
              <a:gd name="connsiteX3" fmla="*/ 0 w 9160873"/>
              <a:gd name="connsiteY3" fmla="*/ 5889600 h 5891300"/>
              <a:gd name="connsiteX4" fmla="*/ 13025 w 9160873"/>
              <a:gd name="connsiteY4" fmla="*/ 0 h 5891300"/>
              <a:gd name="connsiteX5" fmla="*/ 9157025 w 9160873"/>
              <a:gd name="connsiteY5" fmla="*/ 8900 h 5891300"/>
              <a:gd name="connsiteX0" fmla="*/ 9157025 w 9157875"/>
              <a:gd name="connsiteY0" fmla="*/ 8900 h 5891300"/>
              <a:gd name="connsiteX1" fmla="*/ 9144000 w 9157875"/>
              <a:gd name="connsiteY1" fmla="*/ 5891300 h 5891300"/>
              <a:gd name="connsiteX2" fmla="*/ 4616575 w 9157875"/>
              <a:gd name="connsiteY2" fmla="*/ 5616850 h 5891300"/>
              <a:gd name="connsiteX3" fmla="*/ 0 w 9157875"/>
              <a:gd name="connsiteY3" fmla="*/ 5889600 h 5891300"/>
              <a:gd name="connsiteX4" fmla="*/ 13025 w 9157875"/>
              <a:gd name="connsiteY4" fmla="*/ 0 h 5891300"/>
              <a:gd name="connsiteX5" fmla="*/ 9157025 w 9157875"/>
              <a:gd name="connsiteY5" fmla="*/ 8900 h 5891300"/>
              <a:gd name="connsiteX0" fmla="*/ 9157025 w 9159571"/>
              <a:gd name="connsiteY0" fmla="*/ 8900 h 5891300"/>
              <a:gd name="connsiteX1" fmla="*/ 9151200 w 9159571"/>
              <a:gd name="connsiteY1" fmla="*/ 5891300 h 5891300"/>
              <a:gd name="connsiteX2" fmla="*/ 4616575 w 9159571"/>
              <a:gd name="connsiteY2" fmla="*/ 5616850 h 5891300"/>
              <a:gd name="connsiteX3" fmla="*/ 0 w 9159571"/>
              <a:gd name="connsiteY3" fmla="*/ 5889600 h 5891300"/>
              <a:gd name="connsiteX4" fmla="*/ 13025 w 9159571"/>
              <a:gd name="connsiteY4" fmla="*/ 0 h 5891300"/>
              <a:gd name="connsiteX5" fmla="*/ 9157025 w 9159571"/>
              <a:gd name="connsiteY5" fmla="*/ 8900 h 5891300"/>
              <a:gd name="connsiteX0" fmla="*/ 9157025 w 9157942"/>
              <a:gd name="connsiteY0" fmla="*/ 8900 h 5891300"/>
              <a:gd name="connsiteX1" fmla="*/ 9151200 w 9157942"/>
              <a:gd name="connsiteY1" fmla="*/ 5891300 h 5891300"/>
              <a:gd name="connsiteX2" fmla="*/ 4616575 w 9157942"/>
              <a:gd name="connsiteY2" fmla="*/ 5616850 h 5891300"/>
              <a:gd name="connsiteX3" fmla="*/ 0 w 9157942"/>
              <a:gd name="connsiteY3" fmla="*/ 5889600 h 5891300"/>
              <a:gd name="connsiteX4" fmla="*/ 13025 w 9157942"/>
              <a:gd name="connsiteY4" fmla="*/ 0 h 5891300"/>
              <a:gd name="connsiteX5" fmla="*/ 9157025 w 9157942"/>
              <a:gd name="connsiteY5" fmla="*/ 8900 h 5891300"/>
              <a:gd name="connsiteX0" fmla="*/ 9145114 w 9146031"/>
              <a:gd name="connsiteY0" fmla="*/ 8900 h 5891300"/>
              <a:gd name="connsiteX1" fmla="*/ 9139289 w 9146031"/>
              <a:gd name="connsiteY1" fmla="*/ 5891300 h 5891300"/>
              <a:gd name="connsiteX2" fmla="*/ 4604664 w 9146031"/>
              <a:gd name="connsiteY2" fmla="*/ 5616850 h 5891300"/>
              <a:gd name="connsiteX3" fmla="*/ 2489 w 9146031"/>
              <a:gd name="connsiteY3" fmla="*/ 5889600 h 5891300"/>
              <a:gd name="connsiteX4" fmla="*/ 1114 w 9146031"/>
              <a:gd name="connsiteY4" fmla="*/ 0 h 5891300"/>
              <a:gd name="connsiteX5" fmla="*/ 9145114 w 9146031"/>
              <a:gd name="connsiteY5" fmla="*/ 8900 h 5891300"/>
              <a:gd name="connsiteX0" fmla="*/ 9146226 w 9147143"/>
              <a:gd name="connsiteY0" fmla="*/ 8900 h 5891300"/>
              <a:gd name="connsiteX1" fmla="*/ 9140401 w 9147143"/>
              <a:gd name="connsiteY1" fmla="*/ 5891300 h 5891300"/>
              <a:gd name="connsiteX2" fmla="*/ 4605776 w 9147143"/>
              <a:gd name="connsiteY2" fmla="*/ 5616850 h 5891300"/>
              <a:gd name="connsiteX3" fmla="*/ 3601 w 9147143"/>
              <a:gd name="connsiteY3" fmla="*/ 5889600 h 5891300"/>
              <a:gd name="connsiteX4" fmla="*/ 2226 w 9147143"/>
              <a:gd name="connsiteY4" fmla="*/ 0 h 5891300"/>
              <a:gd name="connsiteX5" fmla="*/ 9146226 w 9147143"/>
              <a:gd name="connsiteY5" fmla="*/ 8900 h 5891300"/>
              <a:gd name="connsiteX0" fmla="*/ 9146226 w 9147143"/>
              <a:gd name="connsiteY0" fmla="*/ 8900 h 5891300"/>
              <a:gd name="connsiteX1" fmla="*/ 9140401 w 9147143"/>
              <a:gd name="connsiteY1" fmla="*/ 5891300 h 5891300"/>
              <a:gd name="connsiteX2" fmla="*/ 4605777 w 9147143"/>
              <a:gd name="connsiteY2" fmla="*/ 5587884 h 5891300"/>
              <a:gd name="connsiteX3" fmla="*/ 3601 w 9147143"/>
              <a:gd name="connsiteY3" fmla="*/ 5889600 h 5891300"/>
              <a:gd name="connsiteX4" fmla="*/ 2226 w 9147143"/>
              <a:gd name="connsiteY4" fmla="*/ 0 h 5891300"/>
              <a:gd name="connsiteX5" fmla="*/ 9146226 w 9147143"/>
              <a:gd name="connsiteY5" fmla="*/ 8900 h 5891300"/>
              <a:gd name="connsiteX0" fmla="*/ 9146226 w 9147143"/>
              <a:gd name="connsiteY0" fmla="*/ 8900 h 5891300"/>
              <a:gd name="connsiteX1" fmla="*/ 9140401 w 9147143"/>
              <a:gd name="connsiteY1" fmla="*/ 5891300 h 5891300"/>
              <a:gd name="connsiteX2" fmla="*/ 4605777 w 9147143"/>
              <a:gd name="connsiteY2" fmla="*/ 5587884 h 5891300"/>
              <a:gd name="connsiteX3" fmla="*/ 3601 w 9147143"/>
              <a:gd name="connsiteY3" fmla="*/ 5875117 h 5891300"/>
              <a:gd name="connsiteX4" fmla="*/ 2226 w 9147143"/>
              <a:gd name="connsiteY4" fmla="*/ 0 h 5891300"/>
              <a:gd name="connsiteX5" fmla="*/ 9146226 w 9147143"/>
              <a:gd name="connsiteY5" fmla="*/ 8900 h 5891300"/>
              <a:gd name="connsiteX0" fmla="*/ 9146226 w 9147143"/>
              <a:gd name="connsiteY0" fmla="*/ 8900 h 5891300"/>
              <a:gd name="connsiteX1" fmla="*/ 9140401 w 9147143"/>
              <a:gd name="connsiteY1" fmla="*/ 5891300 h 5891300"/>
              <a:gd name="connsiteX2" fmla="*/ 4605777 w 9147143"/>
              <a:gd name="connsiteY2" fmla="*/ 5587884 h 5891300"/>
              <a:gd name="connsiteX3" fmla="*/ 3601 w 9147143"/>
              <a:gd name="connsiteY3" fmla="*/ 5875117 h 5891300"/>
              <a:gd name="connsiteX4" fmla="*/ 2226 w 9147143"/>
              <a:gd name="connsiteY4" fmla="*/ 0 h 5891300"/>
              <a:gd name="connsiteX5" fmla="*/ 9146226 w 9147143"/>
              <a:gd name="connsiteY5" fmla="*/ 8900 h 5891300"/>
              <a:gd name="connsiteX0" fmla="*/ 9146226 w 9147143"/>
              <a:gd name="connsiteY0" fmla="*/ 8900 h 5891300"/>
              <a:gd name="connsiteX1" fmla="*/ 9140401 w 9147143"/>
              <a:gd name="connsiteY1" fmla="*/ 5891300 h 5891300"/>
              <a:gd name="connsiteX2" fmla="*/ 4562220 w 9147143"/>
              <a:gd name="connsiteY2" fmla="*/ 5587884 h 5891300"/>
              <a:gd name="connsiteX3" fmla="*/ 3601 w 9147143"/>
              <a:gd name="connsiteY3" fmla="*/ 5875117 h 5891300"/>
              <a:gd name="connsiteX4" fmla="*/ 2226 w 9147143"/>
              <a:gd name="connsiteY4" fmla="*/ 0 h 5891300"/>
              <a:gd name="connsiteX5" fmla="*/ 9146226 w 9147143"/>
              <a:gd name="connsiteY5" fmla="*/ 8900 h 5891300"/>
              <a:gd name="connsiteX0" fmla="*/ 9146226 w 9147143"/>
              <a:gd name="connsiteY0" fmla="*/ 8900 h 5875117"/>
              <a:gd name="connsiteX1" fmla="*/ 9140401 w 9147143"/>
              <a:gd name="connsiteY1" fmla="*/ 5862334 h 5875117"/>
              <a:gd name="connsiteX2" fmla="*/ 4562220 w 9147143"/>
              <a:gd name="connsiteY2" fmla="*/ 5587884 h 5875117"/>
              <a:gd name="connsiteX3" fmla="*/ 3601 w 9147143"/>
              <a:gd name="connsiteY3" fmla="*/ 5875117 h 5875117"/>
              <a:gd name="connsiteX4" fmla="*/ 2226 w 9147143"/>
              <a:gd name="connsiteY4" fmla="*/ 0 h 5875117"/>
              <a:gd name="connsiteX5" fmla="*/ 9146226 w 9147143"/>
              <a:gd name="connsiteY5" fmla="*/ 8900 h 5875117"/>
              <a:gd name="connsiteX0" fmla="*/ 9146226 w 9147143"/>
              <a:gd name="connsiteY0" fmla="*/ 8900 h 5875117"/>
              <a:gd name="connsiteX1" fmla="*/ 9140401 w 9147143"/>
              <a:gd name="connsiteY1" fmla="*/ 5862334 h 5875117"/>
              <a:gd name="connsiteX2" fmla="*/ 4562220 w 9147143"/>
              <a:gd name="connsiteY2" fmla="*/ 5587884 h 5875117"/>
              <a:gd name="connsiteX3" fmla="*/ 3601 w 9147143"/>
              <a:gd name="connsiteY3" fmla="*/ 5875117 h 5875117"/>
              <a:gd name="connsiteX4" fmla="*/ 2226 w 9147143"/>
              <a:gd name="connsiteY4" fmla="*/ 0 h 5875117"/>
              <a:gd name="connsiteX5" fmla="*/ 9146226 w 9147143"/>
              <a:gd name="connsiteY5" fmla="*/ 8900 h 5875117"/>
              <a:gd name="connsiteX0" fmla="*/ 9146226 w 9147143"/>
              <a:gd name="connsiteY0" fmla="*/ 8900 h 5875117"/>
              <a:gd name="connsiteX1" fmla="*/ 9140401 w 9147143"/>
              <a:gd name="connsiteY1" fmla="*/ 5862334 h 5875117"/>
              <a:gd name="connsiteX2" fmla="*/ 4562220 w 9147143"/>
              <a:gd name="connsiteY2" fmla="*/ 5587884 h 5875117"/>
              <a:gd name="connsiteX3" fmla="*/ 3601 w 9147143"/>
              <a:gd name="connsiteY3" fmla="*/ 5875117 h 5875117"/>
              <a:gd name="connsiteX4" fmla="*/ 2226 w 9147143"/>
              <a:gd name="connsiteY4" fmla="*/ 0 h 5875117"/>
              <a:gd name="connsiteX5" fmla="*/ 9146226 w 9147143"/>
              <a:gd name="connsiteY5" fmla="*/ 8900 h 5875117"/>
              <a:gd name="connsiteX0" fmla="*/ 9146226 w 9147143"/>
              <a:gd name="connsiteY0" fmla="*/ 8900 h 5875117"/>
              <a:gd name="connsiteX1" fmla="*/ 9140401 w 9147143"/>
              <a:gd name="connsiteY1" fmla="*/ 5862334 h 5875117"/>
              <a:gd name="connsiteX2" fmla="*/ 4569480 w 9147143"/>
              <a:gd name="connsiteY2" fmla="*/ 5573401 h 5875117"/>
              <a:gd name="connsiteX3" fmla="*/ 3601 w 9147143"/>
              <a:gd name="connsiteY3" fmla="*/ 5875117 h 5875117"/>
              <a:gd name="connsiteX4" fmla="*/ 2226 w 9147143"/>
              <a:gd name="connsiteY4" fmla="*/ 0 h 5875117"/>
              <a:gd name="connsiteX5" fmla="*/ 9146226 w 9147143"/>
              <a:gd name="connsiteY5" fmla="*/ 8900 h 5875117"/>
              <a:gd name="connsiteX0" fmla="*/ 9146226 w 9147143"/>
              <a:gd name="connsiteY0" fmla="*/ 8900 h 5863237"/>
              <a:gd name="connsiteX1" fmla="*/ 9140401 w 9147143"/>
              <a:gd name="connsiteY1" fmla="*/ 5862334 h 5863237"/>
              <a:gd name="connsiteX2" fmla="*/ 4569480 w 9147143"/>
              <a:gd name="connsiteY2" fmla="*/ 5573401 h 5863237"/>
              <a:gd name="connsiteX3" fmla="*/ 3601 w 9147143"/>
              <a:gd name="connsiteY3" fmla="*/ 5863237 h 5863237"/>
              <a:gd name="connsiteX4" fmla="*/ 2226 w 9147143"/>
              <a:gd name="connsiteY4" fmla="*/ 0 h 5863237"/>
              <a:gd name="connsiteX5" fmla="*/ 9146226 w 9147143"/>
              <a:gd name="connsiteY5" fmla="*/ 8900 h 5863237"/>
              <a:gd name="connsiteX0" fmla="*/ 9146226 w 9147143"/>
              <a:gd name="connsiteY0" fmla="*/ 8900 h 5863237"/>
              <a:gd name="connsiteX1" fmla="*/ 9140401 w 9147143"/>
              <a:gd name="connsiteY1" fmla="*/ 5862334 h 5863237"/>
              <a:gd name="connsiteX2" fmla="*/ 4569480 w 9147143"/>
              <a:gd name="connsiteY2" fmla="*/ 5573401 h 5863237"/>
              <a:gd name="connsiteX3" fmla="*/ 3601 w 9147143"/>
              <a:gd name="connsiteY3" fmla="*/ 5863237 h 5863237"/>
              <a:gd name="connsiteX4" fmla="*/ 2226 w 9147143"/>
              <a:gd name="connsiteY4" fmla="*/ 0 h 5863237"/>
              <a:gd name="connsiteX5" fmla="*/ 9146226 w 9147143"/>
              <a:gd name="connsiteY5" fmla="*/ 8900 h 5863237"/>
              <a:gd name="connsiteX0" fmla="*/ 9146226 w 9147143"/>
              <a:gd name="connsiteY0" fmla="*/ 8900 h 5863237"/>
              <a:gd name="connsiteX1" fmla="*/ 9140401 w 9147143"/>
              <a:gd name="connsiteY1" fmla="*/ 5862334 h 5863237"/>
              <a:gd name="connsiteX2" fmla="*/ 4574245 w 9147143"/>
              <a:gd name="connsiteY2" fmla="*/ 5590034 h 5863237"/>
              <a:gd name="connsiteX3" fmla="*/ 3601 w 9147143"/>
              <a:gd name="connsiteY3" fmla="*/ 5863237 h 5863237"/>
              <a:gd name="connsiteX4" fmla="*/ 2226 w 9147143"/>
              <a:gd name="connsiteY4" fmla="*/ 0 h 5863237"/>
              <a:gd name="connsiteX5" fmla="*/ 9146226 w 9147143"/>
              <a:gd name="connsiteY5" fmla="*/ 8900 h 5863237"/>
              <a:gd name="connsiteX0" fmla="*/ 9146226 w 9149790"/>
              <a:gd name="connsiteY0" fmla="*/ 8900 h 5863237"/>
              <a:gd name="connsiteX1" fmla="*/ 9147547 w 9149790"/>
              <a:gd name="connsiteY1" fmla="*/ 5862334 h 5863237"/>
              <a:gd name="connsiteX2" fmla="*/ 4574245 w 9149790"/>
              <a:gd name="connsiteY2" fmla="*/ 5590034 h 5863237"/>
              <a:gd name="connsiteX3" fmla="*/ 3601 w 9149790"/>
              <a:gd name="connsiteY3" fmla="*/ 5863237 h 5863237"/>
              <a:gd name="connsiteX4" fmla="*/ 2226 w 9149790"/>
              <a:gd name="connsiteY4" fmla="*/ 0 h 5863237"/>
              <a:gd name="connsiteX5" fmla="*/ 9146226 w 9149790"/>
              <a:gd name="connsiteY5" fmla="*/ 8900 h 5863237"/>
              <a:gd name="connsiteX0" fmla="*/ 9146226 w 9149790"/>
              <a:gd name="connsiteY0" fmla="*/ 8900 h 5863237"/>
              <a:gd name="connsiteX1" fmla="*/ 9147547 w 9149790"/>
              <a:gd name="connsiteY1" fmla="*/ 5862334 h 5863237"/>
              <a:gd name="connsiteX2" fmla="*/ 4574245 w 9149790"/>
              <a:gd name="connsiteY2" fmla="*/ 5590034 h 5863237"/>
              <a:gd name="connsiteX3" fmla="*/ 3601 w 9149790"/>
              <a:gd name="connsiteY3" fmla="*/ 5863237 h 5863237"/>
              <a:gd name="connsiteX4" fmla="*/ 2226 w 9149790"/>
              <a:gd name="connsiteY4" fmla="*/ 0 h 5863237"/>
              <a:gd name="connsiteX5" fmla="*/ 9146226 w 9149790"/>
              <a:gd name="connsiteY5" fmla="*/ 8900 h 5863237"/>
              <a:gd name="connsiteX0" fmla="*/ 9146226 w 9149790"/>
              <a:gd name="connsiteY0" fmla="*/ 8900 h 5863237"/>
              <a:gd name="connsiteX1" fmla="*/ 9147547 w 9149790"/>
              <a:gd name="connsiteY1" fmla="*/ 5862334 h 5863237"/>
              <a:gd name="connsiteX2" fmla="*/ 4574245 w 9149790"/>
              <a:gd name="connsiteY2" fmla="*/ 5590034 h 5863237"/>
              <a:gd name="connsiteX3" fmla="*/ 3601 w 9149790"/>
              <a:gd name="connsiteY3" fmla="*/ 5863237 h 5863237"/>
              <a:gd name="connsiteX4" fmla="*/ 2226 w 9149790"/>
              <a:gd name="connsiteY4" fmla="*/ 0 h 5863237"/>
              <a:gd name="connsiteX5" fmla="*/ 9146226 w 9149790"/>
              <a:gd name="connsiteY5" fmla="*/ 8900 h 5863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9790" h="5863237">
                <a:moveTo>
                  <a:pt x="9146226" y="8900"/>
                </a:moveTo>
                <a:cubicBezTo>
                  <a:pt x="9149084" y="865700"/>
                  <a:pt x="9151889" y="-20066"/>
                  <a:pt x="9147547" y="5862334"/>
                </a:cubicBezTo>
                <a:cubicBezTo>
                  <a:pt x="7425219" y="5617535"/>
                  <a:pt x="6098236" y="5589884"/>
                  <a:pt x="4574245" y="5590034"/>
                </a:cubicBezTo>
                <a:cubicBezTo>
                  <a:pt x="3050254" y="5590185"/>
                  <a:pt x="1863434" y="5684860"/>
                  <a:pt x="3601" y="5863237"/>
                </a:cubicBezTo>
                <a:cubicBezTo>
                  <a:pt x="743" y="-38363"/>
                  <a:pt x="-2116" y="1963200"/>
                  <a:pt x="2226" y="0"/>
                </a:cubicBezTo>
                <a:lnTo>
                  <a:pt x="9146226" y="890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None/>
              <a:defRPr lang="de-DE" sz="3200" kern="1200" spc="70" baseline="0" dirty="0" smtClean="0">
                <a:solidFill>
                  <a:srgbClr val="535353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 dirty="0"/>
              <a:t/>
            </a:r>
            <a:br>
              <a:rPr lang="de-DE" dirty="0"/>
            </a:br>
            <a:r>
              <a:rPr lang="de-DE" dirty="0"/>
              <a:t/>
            </a:r>
            <a:br>
              <a:rPr lang="de-DE" dirty="0"/>
            </a:br>
            <a:r>
              <a:rPr lang="de-DE" dirty="0"/>
              <a:t/>
            </a:r>
            <a:br>
              <a:rPr lang="de-DE" dirty="0"/>
            </a:br>
            <a:r>
              <a:rPr lang="de-DE" dirty="0"/>
              <a:t/>
            </a:r>
            <a:br>
              <a:rPr lang="de-DE" dirty="0"/>
            </a:br>
            <a:r>
              <a:rPr lang="de-DE" dirty="0"/>
              <a:t/>
            </a:r>
            <a:br>
              <a:rPr lang="de-DE" dirty="0"/>
            </a:br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endParaRPr lang="de-DE" dirty="0"/>
          </a:p>
        </p:txBody>
      </p:sp>
      <p:sp>
        <p:nvSpPr>
          <p:cNvPr id="17" name="Textplatzhalter 20"/>
          <p:cNvSpPr>
            <a:spLocks noGrp="1"/>
          </p:cNvSpPr>
          <p:nvPr>
            <p:ph type="body" sz="quarter" idx="32" hasCustomPrompt="1"/>
          </p:nvPr>
        </p:nvSpPr>
        <p:spPr>
          <a:xfrm>
            <a:off x="735999" y="560494"/>
            <a:ext cx="7671401" cy="452601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 spc="80" baseline="0">
                <a:solidFill>
                  <a:srgbClr val="EE6907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Slide </a:t>
            </a:r>
            <a:r>
              <a:rPr lang="de-DE" dirty="0" err="1"/>
              <a:t>Heading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18" name="Textplatzhalter 22"/>
          <p:cNvSpPr>
            <a:spLocks noGrp="1"/>
          </p:cNvSpPr>
          <p:nvPr>
            <p:ph type="body" sz="quarter" idx="33" hasCustomPrompt="1"/>
          </p:nvPr>
        </p:nvSpPr>
        <p:spPr>
          <a:xfrm>
            <a:off x="735999" y="1021911"/>
            <a:ext cx="7671401" cy="526958"/>
          </a:xfrm>
        </p:spPr>
        <p:txBody>
          <a:bodyPr>
            <a:noAutofit/>
          </a:bodyPr>
          <a:lstStyle>
            <a:lvl1pPr marL="0" indent="0">
              <a:buNone/>
              <a:defRPr sz="3200" spc="70" baseline="0">
                <a:solidFill>
                  <a:srgbClr val="535353"/>
                </a:solidFill>
              </a:defRPr>
            </a:lvl1pPr>
            <a:lvl2pPr>
              <a:defRPr>
                <a:solidFill>
                  <a:srgbClr val="36A9E1"/>
                </a:solidFill>
              </a:defRPr>
            </a:lvl2pPr>
            <a:lvl3pPr>
              <a:defRPr>
                <a:solidFill>
                  <a:srgbClr val="36A9E1"/>
                </a:solidFill>
              </a:defRPr>
            </a:lvl3pPr>
            <a:lvl4pPr>
              <a:defRPr>
                <a:solidFill>
                  <a:srgbClr val="36A9E1"/>
                </a:solidFill>
              </a:defRPr>
            </a:lvl4pPr>
            <a:lvl5pPr>
              <a:defRPr>
                <a:solidFill>
                  <a:srgbClr val="36A9E1"/>
                </a:solidFill>
              </a:defRPr>
            </a:lvl5pPr>
          </a:lstStyle>
          <a:p>
            <a:pPr lvl="0"/>
            <a:r>
              <a:rPr lang="de-DE" dirty="0"/>
              <a:t>Slide </a:t>
            </a:r>
            <a:r>
              <a:rPr lang="de-DE" dirty="0" err="1"/>
              <a:t>Subheading</a:t>
            </a:r>
            <a:endParaRPr lang="de-DE" dirty="0"/>
          </a:p>
        </p:txBody>
      </p:sp>
      <p:sp>
        <p:nvSpPr>
          <p:cNvPr id="19" name="Textplatzhalter 24"/>
          <p:cNvSpPr>
            <a:spLocks noGrp="1"/>
          </p:cNvSpPr>
          <p:nvPr>
            <p:ph type="body" sz="quarter" idx="19" hasCustomPrompt="1"/>
          </p:nvPr>
        </p:nvSpPr>
        <p:spPr>
          <a:xfrm>
            <a:off x="735999" y="240917"/>
            <a:ext cx="7671400" cy="275127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rgbClr val="535353"/>
                </a:solidFill>
              </a:defRPr>
            </a:lvl1pPr>
          </a:lstStyle>
          <a:p>
            <a:pPr lvl="0"/>
            <a:r>
              <a:rPr lang="de-DE" dirty="0" err="1"/>
              <a:t>Overline</a:t>
            </a:r>
            <a:endParaRPr lang="de-DE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26200" y="179047"/>
            <a:ext cx="2057400" cy="365125"/>
          </a:xfrm>
        </p:spPr>
        <p:txBody>
          <a:bodyPr/>
          <a:lstStyle>
            <a:lvl1pPr>
              <a:defRPr sz="1800"/>
            </a:lvl1pPr>
          </a:lstStyle>
          <a:p>
            <a:fld id="{190EBBCB-7115-4285-8105-BC97DB0CD32C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9" name="Billed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5577" y="6215931"/>
            <a:ext cx="741821" cy="399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7899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0" y="4842344"/>
            <a:ext cx="9144000" cy="2015656"/>
          </a:xfrm>
          <a:prstGeom prst="rect">
            <a:avLst/>
          </a:prstGeom>
          <a:solidFill>
            <a:srgbClr val="EE69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" name="Grafik 2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06800"/>
            <a:ext cx="9144000" cy="226060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1707" y="711411"/>
            <a:ext cx="1725206" cy="603627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5000" y="1376279"/>
            <a:ext cx="1349445" cy="1837944"/>
          </a:xfrm>
          <a:prstGeom prst="rect">
            <a:avLst/>
          </a:prstGeom>
        </p:spPr>
      </p:pic>
      <p:sp>
        <p:nvSpPr>
          <p:cNvPr id="11" name="Textplatzhalter 20"/>
          <p:cNvSpPr>
            <a:spLocks noGrp="1"/>
          </p:cNvSpPr>
          <p:nvPr>
            <p:ph type="body" sz="quarter" idx="33" hasCustomPrompt="1"/>
          </p:nvPr>
        </p:nvSpPr>
        <p:spPr>
          <a:xfrm>
            <a:off x="727074" y="1676880"/>
            <a:ext cx="4472999" cy="525632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3200" b="1" spc="80" baseline="0">
                <a:solidFill>
                  <a:srgbClr val="EE6907"/>
                </a:solidFill>
              </a:defRPr>
            </a:lvl1pPr>
          </a:lstStyle>
          <a:p>
            <a:pPr lvl="0"/>
            <a:r>
              <a:rPr lang="de-DE" dirty="0" err="1"/>
              <a:t>Contact</a:t>
            </a:r>
            <a:endParaRPr lang="de-DE" dirty="0"/>
          </a:p>
        </p:txBody>
      </p:sp>
      <p:sp>
        <p:nvSpPr>
          <p:cNvPr id="12" name="Textplatzhalt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735999" y="2429212"/>
            <a:ext cx="4464074" cy="2863226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kern="1000" spc="0" baseline="0">
                <a:solidFill>
                  <a:srgbClr val="535353"/>
                </a:solidFill>
              </a:defRPr>
            </a:lvl1pPr>
          </a:lstStyle>
          <a:p>
            <a:pPr lvl="0">
              <a:lnSpc>
                <a:spcPct val="100000"/>
              </a:lnSpc>
            </a:pPr>
            <a:r>
              <a:rPr lang="en-US" sz="2400" dirty="0"/>
              <a:t>Full name</a:t>
            </a:r>
            <a:br>
              <a:rPr lang="en-US" sz="2400" dirty="0"/>
            </a:br>
            <a:r>
              <a:rPr lang="en-US" sz="2400" dirty="0"/>
              <a:t>Position</a:t>
            </a:r>
            <a:br>
              <a:rPr lang="en-US" sz="2400" dirty="0"/>
            </a:br>
            <a:r>
              <a:rPr lang="en-US" sz="2400" dirty="0"/>
              <a:t>Institution/Company</a:t>
            </a:r>
            <a:br>
              <a:rPr lang="en-US" sz="2400" dirty="0"/>
            </a:br>
            <a:r>
              <a:rPr lang="en-US" sz="2400" dirty="0"/>
              <a:t>Institution/Company line 2</a:t>
            </a:r>
            <a:br>
              <a:rPr lang="en-US" sz="2400" dirty="0"/>
            </a:br>
            <a:r>
              <a:rPr lang="en-US" sz="2400" dirty="0"/>
              <a:t>Phone:  xxx</a:t>
            </a:r>
            <a:br>
              <a:rPr lang="en-US" sz="2400" dirty="0"/>
            </a:br>
            <a:r>
              <a:rPr lang="en-US" sz="2400" dirty="0"/>
              <a:t>e-mail: </a:t>
            </a:r>
            <a:r>
              <a:rPr lang="en-US" sz="2400" dirty="0" err="1"/>
              <a:t>full.name@xx.cc.yy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www.projectwebsite.eu</a:t>
            </a:r>
          </a:p>
        </p:txBody>
      </p:sp>
      <p:sp>
        <p:nvSpPr>
          <p:cNvPr id="13" name="Textplatzhalter 20"/>
          <p:cNvSpPr>
            <a:spLocks noGrp="1"/>
          </p:cNvSpPr>
          <p:nvPr>
            <p:ph type="body" sz="quarter" idx="36" hasCustomPrompt="1"/>
          </p:nvPr>
        </p:nvSpPr>
        <p:spPr>
          <a:xfrm>
            <a:off x="6883400" y="3418524"/>
            <a:ext cx="1433513" cy="69721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800" b="0" spc="80" baseline="0">
                <a:solidFill>
                  <a:srgbClr val="EE6907"/>
                </a:solidFill>
              </a:defRPr>
            </a:lvl1pPr>
          </a:lstStyle>
          <a:p>
            <a:pPr lvl="0"/>
            <a:r>
              <a:rPr lang="de-DE" dirty="0"/>
              <a:t>Project </a:t>
            </a:r>
            <a:r>
              <a:rPr lang="de-DE" dirty="0" err="1"/>
              <a:t>Acronym</a:t>
            </a:r>
            <a:endParaRPr lang="de-DE" dirty="0"/>
          </a:p>
        </p:txBody>
      </p:sp>
      <p:pic>
        <p:nvPicPr>
          <p:cNvPr id="14" name="Billede 1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999" y="575655"/>
            <a:ext cx="741821" cy="399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10773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59">
          <p15:clr>
            <a:srgbClr val="FBAE40"/>
          </p15:clr>
        </p15:guide>
        <p15:guide id="2" pos="521">
          <p15:clr>
            <a:srgbClr val="FBAE40"/>
          </p15:clr>
        </p15:guide>
        <p15:guide id="3" pos="5239">
          <p15:clr>
            <a:srgbClr val="FBAE40"/>
          </p15:clr>
        </p15:guide>
        <p15:guide id="4" pos="4400">
          <p15:clr>
            <a:srgbClr val="FBAE40"/>
          </p15:clr>
        </p15:guide>
        <p15:guide id="5" orient="horz" pos="82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EBBCB-7115-4285-8105-BC97DB0CD32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1651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80" r:id="rId2"/>
    <p:sldLayoutId id="2147483683" r:id="rId3"/>
    <p:sldLayoutId id="2147483686" r:id="rId4"/>
    <p:sldLayoutId id="2147483666" r:id="rId5"/>
    <p:sldLayoutId id="2147483679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SUHD@VIA.dk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via.dk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Project </a:t>
            </a:r>
            <a:r>
              <a:rPr lang="de-DE" dirty="0" err="1"/>
              <a:t>overview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web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/>
              <a:t>DATE</a:t>
            </a:r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Susan Dalum, Project Manager</a:t>
            </a:r>
          </a:p>
          <a:p>
            <a:r>
              <a:rPr lang="de-DE" dirty="0"/>
              <a:t>VIA University College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47821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EBBCB-7115-4285-8105-BC97DB0CD32C}" type="slidenum">
              <a:rPr lang="de-DE" smtClean="0"/>
              <a:pPr/>
              <a:t>2</a:t>
            </a:fld>
            <a:endParaRPr lang="de-DE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8F21030B-4C73-404B-993E-1084D123D1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85936260"/>
              </p:ext>
            </p:extLst>
          </p:nvPr>
        </p:nvGraphicFramePr>
        <p:xfrm>
          <a:off x="333118" y="193783"/>
          <a:ext cx="8477161" cy="6393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kstfelt 3">
            <a:extLst>
              <a:ext uri="{FF2B5EF4-FFF2-40B4-BE49-F238E27FC236}">
                <a16:creationId xmlns:a16="http://schemas.microsoft.com/office/drawing/2014/main" id="{AD855929-C46B-EA4F-B450-A458284513B0}"/>
              </a:ext>
            </a:extLst>
          </p:cNvPr>
          <p:cNvSpPr txBox="1"/>
          <p:nvPr/>
        </p:nvSpPr>
        <p:spPr>
          <a:xfrm>
            <a:off x="6321669" y="594597"/>
            <a:ext cx="267150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Point </a:t>
            </a:r>
            <a:r>
              <a:rPr lang="en-US" sz="1400" dirty="0"/>
              <a:t>of Departure - the</a:t>
            </a:r>
            <a:r>
              <a:rPr lang="da-DK" sz="1400" dirty="0"/>
              <a:t> cooperational</a:t>
            </a:r>
            <a:r>
              <a:rPr lang="en-US" sz="1400" dirty="0"/>
              <a:t>, organizational and methodological stepping stones. Setting up the knowledge base and collection of data</a:t>
            </a:r>
            <a:endParaRPr lang="da-DK" sz="1400" dirty="0"/>
          </a:p>
        </p:txBody>
      </p:sp>
      <p:sp>
        <p:nvSpPr>
          <p:cNvPr id="6" name="Tekstfelt 5">
            <a:extLst>
              <a:ext uri="{FF2B5EF4-FFF2-40B4-BE49-F238E27FC236}">
                <a16:creationId xmlns:a16="http://schemas.microsoft.com/office/drawing/2014/main" id="{1EFA1364-3F1C-0C42-AD60-1CA96518BC30}"/>
              </a:ext>
            </a:extLst>
          </p:cNvPr>
          <p:cNvSpPr txBox="1"/>
          <p:nvPr/>
        </p:nvSpPr>
        <p:spPr>
          <a:xfrm>
            <a:off x="6822126" y="4209676"/>
            <a:ext cx="21710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Co-creation, prototyping</a:t>
            </a:r>
            <a:r>
              <a:rPr lang="en-US" sz="1400" dirty="0"/>
              <a:t>, testing and refining the counselling toolbox</a:t>
            </a:r>
            <a:endParaRPr lang="da-DK" sz="1400" dirty="0"/>
          </a:p>
        </p:txBody>
      </p:sp>
      <p:sp>
        <p:nvSpPr>
          <p:cNvPr id="7" name="Tekstfelt 6">
            <a:extLst>
              <a:ext uri="{FF2B5EF4-FFF2-40B4-BE49-F238E27FC236}">
                <a16:creationId xmlns:a16="http://schemas.microsoft.com/office/drawing/2014/main" id="{A101BE7F-B551-674B-A753-C62BBDB40350}"/>
              </a:ext>
            </a:extLst>
          </p:cNvPr>
          <p:cNvSpPr txBox="1"/>
          <p:nvPr/>
        </p:nvSpPr>
        <p:spPr>
          <a:xfrm>
            <a:off x="563488" y="5392526"/>
            <a:ext cx="300927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Design and validation of supporting toolbox and first steps of institutionalization of counselling toolbox. From prototypes to real versions</a:t>
            </a:r>
            <a:endParaRPr lang="en-GB" sz="1400"/>
          </a:p>
        </p:txBody>
      </p:sp>
      <p:sp>
        <p:nvSpPr>
          <p:cNvPr id="9" name="Tekstfelt 8">
            <a:extLst>
              <a:ext uri="{FF2B5EF4-FFF2-40B4-BE49-F238E27FC236}">
                <a16:creationId xmlns:a16="http://schemas.microsoft.com/office/drawing/2014/main" id="{7D0C92D3-F03D-0240-9B24-910CAB07B99A}"/>
              </a:ext>
            </a:extLst>
          </p:cNvPr>
          <p:cNvSpPr txBox="1"/>
          <p:nvPr/>
        </p:nvSpPr>
        <p:spPr>
          <a:xfrm>
            <a:off x="563488" y="849629"/>
            <a:ext cx="203415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Development and execution of strategic plan for final institutionalization and dissemination of the counselling toolbox and the supporting toolbox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334768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DE839A10-2187-E942-9B8A-CFA5C7F5DE18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da-DK" dirty="0"/>
              <a:t>WP 2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B309C99B-1562-6B4D-8D31-A4B20E82B7B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F95AA623-4112-1D47-9544-C6B6BB169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EBBCB-7115-4285-8105-BC97DB0CD32C}" type="slidenum">
              <a:rPr lang="de-DE" smtClean="0"/>
              <a:pPr/>
              <a:t>3</a:t>
            </a:fld>
            <a:endParaRPr lang="de-DE" dirty="0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BE592DE4-F9E5-1047-9E91-AE850F6747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94412356"/>
              </p:ext>
            </p:extLst>
          </p:nvPr>
        </p:nvGraphicFramePr>
        <p:xfrm>
          <a:off x="122247" y="1057545"/>
          <a:ext cx="8898903" cy="5727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89725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DE839A10-2187-E942-9B8A-CFA5C7F5DE18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da-DK" dirty="0"/>
              <a:t>WP 3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B309C99B-1562-6B4D-8D31-A4B20E82B7B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F95AA623-4112-1D47-9544-C6B6BB169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EBBCB-7115-4285-8105-BC97DB0CD32C}" type="slidenum">
              <a:rPr lang="de-DE" smtClean="0"/>
              <a:pPr/>
              <a:t>4</a:t>
            </a:fld>
            <a:endParaRPr lang="de-DE" dirty="0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BE592DE4-F9E5-1047-9E91-AE850F6747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57551811"/>
              </p:ext>
            </p:extLst>
          </p:nvPr>
        </p:nvGraphicFramePr>
        <p:xfrm>
          <a:off x="122247" y="1057545"/>
          <a:ext cx="8898903" cy="5727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65808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DE839A10-2187-E942-9B8A-CFA5C7F5DE18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da-DK" dirty="0"/>
              <a:t>WP 4</a:t>
            </a:r>
          </a:p>
          <a:p>
            <a:endParaRPr lang="da-DK" dirty="0"/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B309C99B-1562-6B4D-8D31-A4B20E82B7B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F95AA623-4112-1D47-9544-C6B6BB169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EBBCB-7115-4285-8105-BC97DB0CD32C}" type="slidenum">
              <a:rPr lang="de-DE" smtClean="0"/>
              <a:pPr/>
              <a:t>5</a:t>
            </a:fld>
            <a:endParaRPr lang="de-DE" dirty="0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BE592DE4-F9E5-1047-9E91-AE850F6747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13403296"/>
              </p:ext>
            </p:extLst>
          </p:nvPr>
        </p:nvGraphicFramePr>
        <p:xfrm>
          <a:off x="122247" y="1057545"/>
          <a:ext cx="8898903" cy="5727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30455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DE839A10-2187-E942-9B8A-CFA5C7F5DE18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da-DK" dirty="0"/>
              <a:t>WP 5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B309C99B-1562-6B4D-8D31-A4B20E82B7B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F95AA623-4112-1D47-9544-C6B6BB169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EBBCB-7115-4285-8105-BC97DB0CD32C}" type="slidenum">
              <a:rPr lang="de-DE" smtClean="0"/>
              <a:pPr/>
              <a:t>6</a:t>
            </a:fld>
            <a:endParaRPr lang="de-DE" dirty="0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BE592DE4-F9E5-1047-9E91-AE850F6747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37548701"/>
              </p:ext>
            </p:extLst>
          </p:nvPr>
        </p:nvGraphicFramePr>
        <p:xfrm>
          <a:off x="122247" y="1057545"/>
          <a:ext cx="8898903" cy="5727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94728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EBBCB-7115-4285-8105-BC97DB0CD32C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Pladsholder til tekst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Pladsholder til tekst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71711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Susan Hedelin Dalum</a:t>
            </a:r>
          </a:p>
          <a:p>
            <a:r>
              <a:rPr lang="en-US" dirty="0"/>
              <a:t>Project Manager</a:t>
            </a:r>
          </a:p>
          <a:p>
            <a:r>
              <a:rPr lang="en-US" dirty="0"/>
              <a:t>VIA University College</a:t>
            </a:r>
          </a:p>
          <a:p>
            <a:r>
              <a:rPr lang="en-US" dirty="0"/>
              <a:t>Innovation &amp; Internationalization</a:t>
            </a:r>
          </a:p>
          <a:p>
            <a:r>
              <a:rPr lang="en-US" dirty="0"/>
              <a:t>Phone: +45 87 55 40 27</a:t>
            </a:r>
          </a:p>
          <a:p>
            <a:r>
              <a:rPr lang="en-US" dirty="0"/>
              <a:t>E-mail: </a:t>
            </a:r>
            <a:r>
              <a:rPr lang="en-US" dirty="0">
                <a:hlinkClick r:id="rId3"/>
              </a:rPr>
              <a:t>SUHD@VIA.dk</a:t>
            </a:r>
            <a:endParaRPr lang="en-US" dirty="0"/>
          </a:p>
          <a:p>
            <a:r>
              <a:rPr lang="en-US" dirty="0">
                <a:hlinkClick r:id="rId4"/>
              </a:rPr>
              <a:t>www.via.dk</a:t>
            </a:r>
            <a:r>
              <a:rPr lang="en-US" dirty="0"/>
              <a:t>	</a:t>
            </a:r>
          </a:p>
          <a:p>
            <a:endParaRPr lang="en-US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en-US" dirty="0" err="1"/>
              <a:t>SNOwMan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3162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1230</TotalTime>
  <Words>770</Words>
  <Application>Microsoft Office PowerPoint</Application>
  <PresentationFormat>Skærmshow (4:3)</PresentationFormat>
  <Paragraphs>94</Paragraphs>
  <Slides>8</Slides>
  <Notes>1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H2F_TSC</dc:creator>
  <cp:lastModifiedBy>Julie May Wulff Nielsen (JMWN) | VIA</cp:lastModifiedBy>
  <cp:revision>109</cp:revision>
  <cp:lastPrinted>2018-04-30T07:34:26Z</cp:lastPrinted>
  <dcterms:created xsi:type="dcterms:W3CDTF">2016-02-26T07:25:46Z</dcterms:created>
  <dcterms:modified xsi:type="dcterms:W3CDTF">2018-04-30T13:26:02Z</dcterms:modified>
</cp:coreProperties>
</file>